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Prata"/>
      <p:regular r:id="rId16"/>
    </p:embeddedFont>
    <p:embeddedFont>
      <p:font typeface="Montserrat"/>
      <p:regular r:id="rId17"/>
      <p:bold r:id="rId18"/>
      <p:italic r:id="rId19"/>
      <p:boldItalic r:id="rId20"/>
    </p:embeddedFont>
    <p:embeddedFont>
      <p:font typeface="Anaheim"/>
      <p:regular r:id="rId21"/>
      <p:bold r:id="rId22"/>
    </p:embeddedFont>
    <p:embeddedFont>
      <p:font typeface="Bebas Neue"/>
      <p:regular r:id="rId23"/>
    </p:embeddedFont>
    <p:embeddedFont>
      <p:font typeface="PT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Anaheim-bold.fntdata"/><Relationship Id="rId21" Type="http://schemas.openxmlformats.org/officeDocument/2006/relationships/font" Target="fonts/Anaheim-regular.fntdata"/><Relationship Id="rId24" Type="http://schemas.openxmlformats.org/officeDocument/2006/relationships/font" Target="fonts/PTSans-regular.fntdata"/><Relationship Id="rId23"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TSans-italic.fntdata"/><Relationship Id="rId25" Type="http://schemas.openxmlformats.org/officeDocument/2006/relationships/font" Target="fonts/PTSans-bold.fntdata"/><Relationship Id="rId27" Type="http://schemas.openxmlformats.org/officeDocument/2006/relationships/font" Target="fonts/PT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font" Target="fonts/Prata-regular.fntdata"/><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127ed499da0_5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127ed499da0_5_2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34af2a6cdc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34af2a6cdc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27bab26cd8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27bab26cd8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solidFill>
                  <a:srgbClr val="595959"/>
                </a:solidFill>
                <a:latin typeface="Anaheim"/>
                <a:ea typeface="Anaheim"/>
                <a:cs typeface="Anaheim"/>
                <a:sym typeface="Anaheim"/>
              </a:rPr>
              <a:t>Note: you can add between 3 and 6 sections, the structure can vary. The numbers have to be kept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gráfico de tiene que estar hecho por Google Sheets. Hay que incluir una leyenda para que el usuario pueda incluir </a:t>
            </a:r>
            <a:r>
              <a:rPr lang="en"/>
              <a:t>información</a:t>
            </a:r>
            <a:r>
              <a:rPr lang="en"/>
              <a:t> de la gráfica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34af2a6cdc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34af2a6cdc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8" name="Shape 8"/>
        <p:cNvGrpSpPr/>
        <p:nvPr/>
      </p:nvGrpSpPr>
      <p:grpSpPr>
        <a:xfrm>
          <a:off x="0" y="0"/>
          <a:ext cx="0" cy="0"/>
          <a:chOff x="0" y="0"/>
          <a:chExt cx="0" cy="0"/>
        </a:xfrm>
      </p:grpSpPr>
      <p:sp>
        <p:nvSpPr>
          <p:cNvPr id="9" name="Google Shape;9;p2"/>
          <p:cNvSpPr/>
          <p:nvPr/>
        </p:nvSpPr>
        <p:spPr>
          <a:xfrm>
            <a:off x="0" y="2684625"/>
            <a:ext cx="9144000" cy="144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20000" y="833825"/>
            <a:ext cx="4962300" cy="14910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751375" y="3339700"/>
            <a:ext cx="2863800" cy="723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Montserrat"/>
                <a:ea typeface="Montserrat"/>
                <a:cs typeface="Montserrat"/>
                <a:sym typeface="Montserra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flipH="1">
            <a:off x="8345746" y="777113"/>
            <a:ext cx="1201828" cy="1604424"/>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rot="1673482">
            <a:off x="3325094" y="4315030"/>
            <a:ext cx="729816" cy="1110895"/>
            <a:chOff x="-236177" y="3586851"/>
            <a:chExt cx="1114248" cy="1696059"/>
          </a:xfrm>
        </p:grpSpPr>
        <p:sp>
          <p:nvSpPr>
            <p:cNvPr id="14" name="Google Shape;14;p2"/>
            <p:cNvSpPr/>
            <p:nvPr/>
          </p:nvSpPr>
          <p:spPr>
            <a:xfrm>
              <a:off x="377663" y="3586851"/>
              <a:ext cx="500408" cy="445660"/>
            </a:xfrm>
            <a:custGeom>
              <a:rect b="b" l="l" r="r" t="t"/>
              <a:pathLst>
                <a:path extrusionOk="0" h="11893" w="13354">
                  <a:moveTo>
                    <a:pt x="4553" y="1"/>
                  </a:moveTo>
                  <a:cubicBezTo>
                    <a:pt x="4488" y="1"/>
                    <a:pt x="4422" y="5"/>
                    <a:pt x="4356" y="15"/>
                  </a:cubicBezTo>
                  <a:cubicBezTo>
                    <a:pt x="3547" y="135"/>
                    <a:pt x="3033" y="989"/>
                    <a:pt x="2935" y="1801"/>
                  </a:cubicBezTo>
                  <a:cubicBezTo>
                    <a:pt x="2839" y="2616"/>
                    <a:pt x="3038" y="3433"/>
                    <a:pt x="3058" y="4251"/>
                  </a:cubicBezTo>
                  <a:cubicBezTo>
                    <a:pt x="2859" y="3631"/>
                    <a:pt x="2201" y="3235"/>
                    <a:pt x="1560" y="3235"/>
                  </a:cubicBezTo>
                  <a:cubicBezTo>
                    <a:pt x="1299" y="3235"/>
                    <a:pt x="1040" y="3300"/>
                    <a:pt x="817" y="3443"/>
                  </a:cubicBezTo>
                  <a:cubicBezTo>
                    <a:pt x="280" y="3787"/>
                    <a:pt x="13" y="4448"/>
                    <a:pt x="6" y="5085"/>
                  </a:cubicBezTo>
                  <a:cubicBezTo>
                    <a:pt x="1" y="5721"/>
                    <a:pt x="225" y="6336"/>
                    <a:pt x="494" y="6913"/>
                  </a:cubicBezTo>
                  <a:cubicBezTo>
                    <a:pt x="1260" y="8554"/>
                    <a:pt x="2173" y="9996"/>
                    <a:pt x="3826" y="11178"/>
                  </a:cubicBezTo>
                  <a:cubicBezTo>
                    <a:pt x="4407" y="11595"/>
                    <a:pt x="5103" y="11893"/>
                    <a:pt x="5812" y="11893"/>
                  </a:cubicBezTo>
                  <a:cubicBezTo>
                    <a:pt x="5888" y="11893"/>
                    <a:pt x="5965" y="11889"/>
                    <a:pt x="6041" y="11882"/>
                  </a:cubicBezTo>
                  <a:cubicBezTo>
                    <a:pt x="7393" y="11758"/>
                    <a:pt x="8266" y="11738"/>
                    <a:pt x="9519" y="11213"/>
                  </a:cubicBezTo>
                  <a:cubicBezTo>
                    <a:pt x="10771" y="10689"/>
                    <a:pt x="11921" y="9855"/>
                    <a:pt x="12657" y="8714"/>
                  </a:cubicBezTo>
                  <a:cubicBezTo>
                    <a:pt x="13086" y="8047"/>
                    <a:pt x="13354" y="7147"/>
                    <a:pt x="12917" y="6486"/>
                  </a:cubicBezTo>
                  <a:cubicBezTo>
                    <a:pt x="12648" y="6079"/>
                    <a:pt x="12187" y="5899"/>
                    <a:pt x="11700" y="5899"/>
                  </a:cubicBezTo>
                  <a:cubicBezTo>
                    <a:pt x="11298" y="5899"/>
                    <a:pt x="10879" y="6021"/>
                    <a:pt x="10535" y="6241"/>
                  </a:cubicBezTo>
                  <a:lnTo>
                    <a:pt x="10535" y="6241"/>
                  </a:lnTo>
                  <a:cubicBezTo>
                    <a:pt x="11137" y="5743"/>
                    <a:pt x="11437" y="4892"/>
                    <a:pt x="11257" y="4128"/>
                  </a:cubicBezTo>
                  <a:cubicBezTo>
                    <a:pt x="11057" y="3285"/>
                    <a:pt x="10285" y="2611"/>
                    <a:pt x="9424" y="2524"/>
                  </a:cubicBezTo>
                  <a:cubicBezTo>
                    <a:pt x="9360" y="2518"/>
                    <a:pt x="9297" y="2515"/>
                    <a:pt x="9233" y="2515"/>
                  </a:cubicBezTo>
                  <a:cubicBezTo>
                    <a:pt x="8435" y="2515"/>
                    <a:pt x="7647" y="3006"/>
                    <a:pt x="7312" y="3734"/>
                  </a:cubicBezTo>
                  <a:cubicBezTo>
                    <a:pt x="7302" y="2634"/>
                    <a:pt x="6800" y="1551"/>
                    <a:pt x="6038" y="756"/>
                  </a:cubicBezTo>
                  <a:cubicBezTo>
                    <a:pt x="5642" y="346"/>
                    <a:pt x="5112" y="1"/>
                    <a:pt x="4553"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7181" y="4032745"/>
              <a:ext cx="678814" cy="1064369"/>
            </a:xfrm>
            <a:custGeom>
              <a:rect b="b" l="l" r="r" t="t"/>
              <a:pathLst>
                <a:path extrusionOk="0" h="28404" w="18115">
                  <a:moveTo>
                    <a:pt x="17968" y="0"/>
                  </a:moveTo>
                  <a:lnTo>
                    <a:pt x="17448" y="57"/>
                  </a:lnTo>
                  <a:cubicBezTo>
                    <a:pt x="17586" y="1331"/>
                    <a:pt x="17363" y="2655"/>
                    <a:pt x="17144" y="3797"/>
                  </a:cubicBezTo>
                  <a:cubicBezTo>
                    <a:pt x="16291" y="8248"/>
                    <a:pt x="15057" y="12007"/>
                    <a:pt x="13372" y="15288"/>
                  </a:cubicBezTo>
                  <a:cubicBezTo>
                    <a:pt x="11418" y="19095"/>
                    <a:pt x="8781" y="22292"/>
                    <a:pt x="5747" y="24532"/>
                  </a:cubicBezTo>
                  <a:cubicBezTo>
                    <a:pt x="3956" y="25856"/>
                    <a:pt x="1945" y="26915"/>
                    <a:pt x="1" y="27940"/>
                  </a:cubicBezTo>
                  <a:lnTo>
                    <a:pt x="245" y="28403"/>
                  </a:lnTo>
                  <a:cubicBezTo>
                    <a:pt x="2206" y="27370"/>
                    <a:pt x="4235" y="26300"/>
                    <a:pt x="6057" y="24954"/>
                  </a:cubicBezTo>
                  <a:cubicBezTo>
                    <a:pt x="9156" y="22666"/>
                    <a:pt x="11846" y="19406"/>
                    <a:pt x="13839" y="15528"/>
                  </a:cubicBezTo>
                  <a:cubicBezTo>
                    <a:pt x="15545" y="12201"/>
                    <a:pt x="16796" y="8396"/>
                    <a:pt x="17659" y="3895"/>
                  </a:cubicBezTo>
                  <a:cubicBezTo>
                    <a:pt x="17885" y="2717"/>
                    <a:pt x="18114" y="1346"/>
                    <a:pt x="179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5841" y="4114137"/>
              <a:ext cx="387278" cy="344934"/>
            </a:xfrm>
            <a:custGeom>
              <a:rect b="b" l="l" r="r" t="t"/>
              <a:pathLst>
                <a:path extrusionOk="0" h="9205" w="10335">
                  <a:moveTo>
                    <a:pt x="3521" y="0"/>
                  </a:moveTo>
                  <a:cubicBezTo>
                    <a:pt x="3471" y="0"/>
                    <a:pt x="3421" y="4"/>
                    <a:pt x="3371" y="11"/>
                  </a:cubicBezTo>
                  <a:cubicBezTo>
                    <a:pt x="2744" y="104"/>
                    <a:pt x="2347" y="766"/>
                    <a:pt x="2272" y="1395"/>
                  </a:cubicBezTo>
                  <a:cubicBezTo>
                    <a:pt x="2198" y="2025"/>
                    <a:pt x="2350" y="2657"/>
                    <a:pt x="2367" y="3291"/>
                  </a:cubicBezTo>
                  <a:cubicBezTo>
                    <a:pt x="2212" y="2811"/>
                    <a:pt x="1703" y="2505"/>
                    <a:pt x="1207" y="2505"/>
                  </a:cubicBezTo>
                  <a:cubicBezTo>
                    <a:pt x="1005" y="2505"/>
                    <a:pt x="805" y="2556"/>
                    <a:pt x="632" y="2667"/>
                  </a:cubicBezTo>
                  <a:cubicBezTo>
                    <a:pt x="217" y="2931"/>
                    <a:pt x="9" y="3444"/>
                    <a:pt x="4" y="3936"/>
                  </a:cubicBezTo>
                  <a:cubicBezTo>
                    <a:pt x="1" y="4428"/>
                    <a:pt x="174" y="4905"/>
                    <a:pt x="381" y="5352"/>
                  </a:cubicBezTo>
                  <a:cubicBezTo>
                    <a:pt x="975" y="6623"/>
                    <a:pt x="1682" y="7738"/>
                    <a:pt x="2960" y="8652"/>
                  </a:cubicBezTo>
                  <a:cubicBezTo>
                    <a:pt x="3409" y="8974"/>
                    <a:pt x="3948" y="9205"/>
                    <a:pt x="4498" y="9205"/>
                  </a:cubicBezTo>
                  <a:cubicBezTo>
                    <a:pt x="4557" y="9205"/>
                    <a:pt x="4616" y="9202"/>
                    <a:pt x="4675" y="9197"/>
                  </a:cubicBezTo>
                  <a:cubicBezTo>
                    <a:pt x="5720" y="9100"/>
                    <a:pt x="6396" y="9085"/>
                    <a:pt x="7367" y="8678"/>
                  </a:cubicBezTo>
                  <a:cubicBezTo>
                    <a:pt x="8336" y="8273"/>
                    <a:pt x="9226" y="7628"/>
                    <a:pt x="9794" y="6744"/>
                  </a:cubicBezTo>
                  <a:cubicBezTo>
                    <a:pt x="10127" y="6229"/>
                    <a:pt x="10334" y="5531"/>
                    <a:pt x="9995" y="5019"/>
                  </a:cubicBezTo>
                  <a:cubicBezTo>
                    <a:pt x="9787" y="4705"/>
                    <a:pt x="9431" y="4565"/>
                    <a:pt x="9055" y="4565"/>
                  </a:cubicBezTo>
                  <a:cubicBezTo>
                    <a:pt x="8743" y="4565"/>
                    <a:pt x="8418" y="4661"/>
                    <a:pt x="8151" y="4831"/>
                  </a:cubicBezTo>
                  <a:lnTo>
                    <a:pt x="8151" y="4831"/>
                  </a:lnTo>
                  <a:cubicBezTo>
                    <a:pt x="8618" y="4446"/>
                    <a:pt x="8851" y="3786"/>
                    <a:pt x="8711" y="3195"/>
                  </a:cubicBezTo>
                  <a:cubicBezTo>
                    <a:pt x="8556" y="2544"/>
                    <a:pt x="7960" y="2020"/>
                    <a:pt x="7292" y="1954"/>
                  </a:cubicBezTo>
                  <a:cubicBezTo>
                    <a:pt x="7243" y="1949"/>
                    <a:pt x="7194" y="1947"/>
                    <a:pt x="7145" y="1947"/>
                  </a:cubicBezTo>
                  <a:cubicBezTo>
                    <a:pt x="6527" y="1947"/>
                    <a:pt x="5917" y="2327"/>
                    <a:pt x="5659" y="2891"/>
                  </a:cubicBezTo>
                  <a:cubicBezTo>
                    <a:pt x="5652" y="2039"/>
                    <a:pt x="5263" y="1201"/>
                    <a:pt x="4672" y="586"/>
                  </a:cubicBezTo>
                  <a:cubicBezTo>
                    <a:pt x="4365" y="267"/>
                    <a:pt x="3955" y="0"/>
                    <a:pt x="3521"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36177" y="4459190"/>
              <a:ext cx="525290" cy="823720"/>
            </a:xfrm>
            <a:custGeom>
              <a:rect b="b" l="l" r="r" t="t"/>
              <a:pathLst>
                <a:path extrusionOk="0" h="21982" w="14018">
                  <a:moveTo>
                    <a:pt x="13906" y="0"/>
                  </a:moveTo>
                  <a:lnTo>
                    <a:pt x="13502" y="45"/>
                  </a:lnTo>
                  <a:cubicBezTo>
                    <a:pt x="13609" y="1031"/>
                    <a:pt x="13438" y="2056"/>
                    <a:pt x="13268" y="2940"/>
                  </a:cubicBezTo>
                  <a:cubicBezTo>
                    <a:pt x="12607" y="6384"/>
                    <a:pt x="11653" y="9294"/>
                    <a:pt x="10349" y="11833"/>
                  </a:cubicBezTo>
                  <a:cubicBezTo>
                    <a:pt x="8837" y="14779"/>
                    <a:pt x="6794" y="17253"/>
                    <a:pt x="4448" y="18986"/>
                  </a:cubicBezTo>
                  <a:cubicBezTo>
                    <a:pt x="3061" y="20011"/>
                    <a:pt x="1506" y="20830"/>
                    <a:pt x="0" y="21624"/>
                  </a:cubicBezTo>
                  <a:lnTo>
                    <a:pt x="190" y="21982"/>
                  </a:lnTo>
                  <a:cubicBezTo>
                    <a:pt x="1707" y="21182"/>
                    <a:pt x="3277" y="20355"/>
                    <a:pt x="4688" y="19313"/>
                  </a:cubicBezTo>
                  <a:cubicBezTo>
                    <a:pt x="7087" y="17542"/>
                    <a:pt x="9169" y="15020"/>
                    <a:pt x="10709" y="12017"/>
                  </a:cubicBezTo>
                  <a:cubicBezTo>
                    <a:pt x="12032" y="9443"/>
                    <a:pt x="12997" y="6499"/>
                    <a:pt x="13665" y="3016"/>
                  </a:cubicBezTo>
                  <a:cubicBezTo>
                    <a:pt x="13841" y="2102"/>
                    <a:pt x="14017" y="1042"/>
                    <a:pt x="1390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rot="-2699721">
            <a:off x="38953" y="117175"/>
            <a:ext cx="802467" cy="1071195"/>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F9F2E9"/>
        </a:solidFill>
      </p:bgPr>
    </p:bg>
    <p:spTree>
      <p:nvGrpSpPr>
        <p:cNvPr id="170" name="Shape 170"/>
        <p:cNvGrpSpPr/>
        <p:nvPr/>
      </p:nvGrpSpPr>
      <p:grpSpPr>
        <a:xfrm>
          <a:off x="0" y="0"/>
          <a:ext cx="0" cy="0"/>
          <a:chOff x="0" y="0"/>
          <a:chExt cx="0" cy="0"/>
        </a:xfrm>
      </p:grpSpPr>
      <p:sp>
        <p:nvSpPr>
          <p:cNvPr id="171" name="Google Shape;171;p11"/>
          <p:cNvSpPr txBox="1"/>
          <p:nvPr>
            <p:ph hasCustomPrompt="1" type="title"/>
          </p:nvPr>
        </p:nvSpPr>
        <p:spPr>
          <a:xfrm>
            <a:off x="713225" y="1645000"/>
            <a:ext cx="7717500" cy="1446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0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2" name="Google Shape;172;p11"/>
          <p:cNvSpPr txBox="1"/>
          <p:nvPr>
            <p:ph idx="1" type="subTitle"/>
          </p:nvPr>
        </p:nvSpPr>
        <p:spPr>
          <a:xfrm>
            <a:off x="2750550" y="3335275"/>
            <a:ext cx="3642900" cy="75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73" name="Google Shape;173;p11"/>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74" name="Shape 1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accent6"/>
        </a:solidFill>
      </p:bgPr>
    </p:bg>
    <p:spTree>
      <p:nvGrpSpPr>
        <p:cNvPr id="175" name="Shape 175"/>
        <p:cNvGrpSpPr/>
        <p:nvPr/>
      </p:nvGrpSpPr>
      <p:grpSpPr>
        <a:xfrm>
          <a:off x="0" y="0"/>
          <a:ext cx="0" cy="0"/>
          <a:chOff x="0" y="0"/>
          <a:chExt cx="0" cy="0"/>
        </a:xfrm>
      </p:grpSpPr>
      <p:sp>
        <p:nvSpPr>
          <p:cNvPr id="176" name="Google Shape;176;p13"/>
          <p:cNvSpPr txBox="1"/>
          <p:nvPr>
            <p:ph type="title"/>
          </p:nvPr>
        </p:nvSpPr>
        <p:spPr>
          <a:xfrm>
            <a:off x="856275" y="445025"/>
            <a:ext cx="514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13"/>
          <p:cNvSpPr txBox="1"/>
          <p:nvPr>
            <p:ph idx="2" type="title"/>
          </p:nvPr>
        </p:nvSpPr>
        <p:spPr>
          <a:xfrm>
            <a:off x="856276" y="1999150"/>
            <a:ext cx="2457600" cy="30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13"/>
          <p:cNvSpPr txBox="1"/>
          <p:nvPr>
            <p:ph idx="1" type="subTitle"/>
          </p:nvPr>
        </p:nvSpPr>
        <p:spPr>
          <a:xfrm>
            <a:off x="856276" y="2305494"/>
            <a:ext cx="2457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9" name="Google Shape;179;p13"/>
          <p:cNvSpPr txBox="1"/>
          <p:nvPr>
            <p:ph idx="3" type="title"/>
          </p:nvPr>
        </p:nvSpPr>
        <p:spPr>
          <a:xfrm>
            <a:off x="3547295" y="1999150"/>
            <a:ext cx="2457600" cy="30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13"/>
          <p:cNvSpPr txBox="1"/>
          <p:nvPr>
            <p:ph idx="4" type="subTitle"/>
          </p:nvPr>
        </p:nvSpPr>
        <p:spPr>
          <a:xfrm>
            <a:off x="3547295" y="2305494"/>
            <a:ext cx="2457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1" name="Google Shape;181;p13"/>
          <p:cNvSpPr txBox="1"/>
          <p:nvPr>
            <p:ph idx="5" type="title"/>
          </p:nvPr>
        </p:nvSpPr>
        <p:spPr>
          <a:xfrm>
            <a:off x="856276" y="3448215"/>
            <a:ext cx="2457600" cy="30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13"/>
          <p:cNvSpPr txBox="1"/>
          <p:nvPr>
            <p:ph idx="6" type="subTitle"/>
          </p:nvPr>
        </p:nvSpPr>
        <p:spPr>
          <a:xfrm>
            <a:off x="856276" y="3754171"/>
            <a:ext cx="2457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13"/>
          <p:cNvSpPr txBox="1"/>
          <p:nvPr>
            <p:ph idx="7" type="title"/>
          </p:nvPr>
        </p:nvSpPr>
        <p:spPr>
          <a:xfrm>
            <a:off x="3547295" y="3448215"/>
            <a:ext cx="2457600" cy="30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13"/>
          <p:cNvSpPr txBox="1"/>
          <p:nvPr>
            <p:ph idx="8" type="subTitle"/>
          </p:nvPr>
        </p:nvSpPr>
        <p:spPr>
          <a:xfrm>
            <a:off x="3547295" y="3754171"/>
            <a:ext cx="2457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13"/>
          <p:cNvSpPr txBox="1"/>
          <p:nvPr>
            <p:ph hasCustomPrompt="1" idx="9" type="title"/>
          </p:nvPr>
        </p:nvSpPr>
        <p:spPr>
          <a:xfrm>
            <a:off x="1765426" y="1670825"/>
            <a:ext cx="639300" cy="24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p:nvPr>
            <p:ph hasCustomPrompt="1" idx="13" type="title"/>
          </p:nvPr>
        </p:nvSpPr>
        <p:spPr>
          <a:xfrm>
            <a:off x="1765426" y="3116364"/>
            <a:ext cx="639300" cy="246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p:nvPr>
            <p:ph hasCustomPrompt="1" idx="14" type="title"/>
          </p:nvPr>
        </p:nvSpPr>
        <p:spPr>
          <a:xfrm>
            <a:off x="4456445" y="1670825"/>
            <a:ext cx="639300" cy="24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p:nvPr>
            <p:ph hasCustomPrompt="1" idx="15" type="title"/>
          </p:nvPr>
        </p:nvSpPr>
        <p:spPr>
          <a:xfrm>
            <a:off x="4456445" y="3116364"/>
            <a:ext cx="639300" cy="24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3"/>
          <p:cNvSpPr/>
          <p:nvPr/>
        </p:nvSpPr>
        <p:spPr>
          <a:xfrm>
            <a:off x="4" y="4053918"/>
            <a:ext cx="824094" cy="1100155"/>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530100" y="306300"/>
            <a:ext cx="57867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3"/>
          <p:cNvGrpSpPr/>
          <p:nvPr/>
        </p:nvGrpSpPr>
        <p:grpSpPr>
          <a:xfrm flipH="1" rot="-668869">
            <a:off x="8036033" y="125322"/>
            <a:ext cx="1553804" cy="2638055"/>
            <a:chOff x="-223535" y="2224752"/>
            <a:chExt cx="945887" cy="1605931"/>
          </a:xfrm>
        </p:grpSpPr>
        <p:sp>
          <p:nvSpPr>
            <p:cNvPr id="192" name="Google Shape;192;p13"/>
            <p:cNvSpPr/>
            <p:nvPr/>
          </p:nvSpPr>
          <p:spPr>
            <a:xfrm>
              <a:off x="-56961" y="2329660"/>
              <a:ext cx="646353" cy="1501024"/>
            </a:xfrm>
            <a:custGeom>
              <a:rect b="b" l="l" r="r" t="t"/>
              <a:pathLst>
                <a:path extrusionOk="0" h="67205" w="28939">
                  <a:moveTo>
                    <a:pt x="28509" y="0"/>
                  </a:moveTo>
                  <a:cubicBezTo>
                    <a:pt x="28439" y="0"/>
                    <a:pt x="28367" y="20"/>
                    <a:pt x="28303" y="61"/>
                  </a:cubicBezTo>
                  <a:cubicBezTo>
                    <a:pt x="16277" y="7960"/>
                    <a:pt x="9961" y="20730"/>
                    <a:pt x="6782" y="30051"/>
                  </a:cubicBezTo>
                  <a:cubicBezTo>
                    <a:pt x="2730" y="41929"/>
                    <a:pt x="1355" y="54567"/>
                    <a:pt x="24" y="66788"/>
                  </a:cubicBezTo>
                  <a:cubicBezTo>
                    <a:pt x="0" y="67017"/>
                    <a:pt x="182" y="67205"/>
                    <a:pt x="397" y="67205"/>
                  </a:cubicBezTo>
                  <a:cubicBezTo>
                    <a:pt x="433" y="67205"/>
                    <a:pt x="469" y="67199"/>
                    <a:pt x="506" y="67188"/>
                  </a:cubicBezTo>
                  <a:cubicBezTo>
                    <a:pt x="651" y="67145"/>
                    <a:pt x="756" y="67020"/>
                    <a:pt x="772" y="66869"/>
                  </a:cubicBezTo>
                  <a:cubicBezTo>
                    <a:pt x="2096" y="54690"/>
                    <a:pt x="3467" y="42093"/>
                    <a:pt x="7492" y="30294"/>
                  </a:cubicBezTo>
                  <a:cubicBezTo>
                    <a:pt x="10634" y="21084"/>
                    <a:pt x="16866" y="8470"/>
                    <a:pt x="28715" y="689"/>
                  </a:cubicBezTo>
                  <a:cubicBezTo>
                    <a:pt x="28890" y="575"/>
                    <a:pt x="28938" y="342"/>
                    <a:pt x="28823" y="169"/>
                  </a:cubicBezTo>
                  <a:cubicBezTo>
                    <a:pt x="28752" y="59"/>
                    <a:pt x="28632" y="0"/>
                    <a:pt x="2850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548653" y="2224752"/>
              <a:ext cx="173699" cy="133340"/>
            </a:xfrm>
            <a:custGeom>
              <a:rect b="b" l="l" r="r" t="t"/>
              <a:pathLst>
                <a:path extrusionOk="0" h="5970" w="7777">
                  <a:moveTo>
                    <a:pt x="5536" y="1"/>
                  </a:moveTo>
                  <a:cubicBezTo>
                    <a:pt x="4296" y="1"/>
                    <a:pt x="2771" y="1210"/>
                    <a:pt x="2129" y="1965"/>
                  </a:cubicBezTo>
                  <a:cubicBezTo>
                    <a:pt x="1145" y="3121"/>
                    <a:pt x="564" y="4560"/>
                    <a:pt x="0" y="5969"/>
                  </a:cubicBezTo>
                  <a:lnTo>
                    <a:pt x="2604" y="5346"/>
                  </a:lnTo>
                  <a:cubicBezTo>
                    <a:pt x="3777" y="5064"/>
                    <a:pt x="4995" y="4761"/>
                    <a:pt x="5924" y="3990"/>
                  </a:cubicBezTo>
                  <a:cubicBezTo>
                    <a:pt x="6904" y="3178"/>
                    <a:pt x="7777" y="878"/>
                    <a:pt x="6195" y="139"/>
                  </a:cubicBezTo>
                  <a:cubicBezTo>
                    <a:pt x="5990" y="43"/>
                    <a:pt x="5768" y="1"/>
                    <a:pt x="5536"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449530" y="2420183"/>
              <a:ext cx="203159" cy="137472"/>
            </a:xfrm>
            <a:custGeom>
              <a:rect b="b" l="l" r="r" t="t"/>
              <a:pathLst>
                <a:path extrusionOk="0" h="6155" w="9096">
                  <a:moveTo>
                    <a:pt x="3905" y="1"/>
                  </a:moveTo>
                  <a:cubicBezTo>
                    <a:pt x="3028" y="1"/>
                    <a:pt x="2152" y="157"/>
                    <a:pt x="1309" y="390"/>
                  </a:cubicBezTo>
                  <a:cubicBezTo>
                    <a:pt x="98" y="725"/>
                    <a:pt x="0" y="1189"/>
                    <a:pt x="713" y="2294"/>
                  </a:cubicBezTo>
                  <a:cubicBezTo>
                    <a:pt x="1665" y="3768"/>
                    <a:pt x="3018" y="4941"/>
                    <a:pt x="4613" y="5677"/>
                  </a:cubicBezTo>
                  <a:cubicBezTo>
                    <a:pt x="5219" y="5956"/>
                    <a:pt x="5918" y="6154"/>
                    <a:pt x="6583" y="6154"/>
                  </a:cubicBezTo>
                  <a:cubicBezTo>
                    <a:pt x="7162" y="6154"/>
                    <a:pt x="7715" y="6003"/>
                    <a:pt x="8155" y="5622"/>
                  </a:cubicBezTo>
                  <a:cubicBezTo>
                    <a:pt x="9096" y="4810"/>
                    <a:pt x="9059" y="3266"/>
                    <a:pt x="8410" y="2208"/>
                  </a:cubicBezTo>
                  <a:cubicBezTo>
                    <a:pt x="7614" y="916"/>
                    <a:pt x="6103" y="182"/>
                    <a:pt x="4593" y="34"/>
                  </a:cubicBezTo>
                  <a:cubicBezTo>
                    <a:pt x="4364" y="11"/>
                    <a:pt x="4134" y="1"/>
                    <a:pt x="390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268862" y="2306632"/>
              <a:ext cx="121569" cy="192729"/>
            </a:xfrm>
            <a:custGeom>
              <a:rect b="b" l="l" r="r" t="t"/>
              <a:pathLst>
                <a:path extrusionOk="0" h="8629" w="5443">
                  <a:moveTo>
                    <a:pt x="1611" y="1"/>
                  </a:moveTo>
                  <a:cubicBezTo>
                    <a:pt x="1021" y="1"/>
                    <a:pt x="424" y="282"/>
                    <a:pt x="168" y="806"/>
                  </a:cubicBezTo>
                  <a:cubicBezTo>
                    <a:pt x="25" y="1102"/>
                    <a:pt x="0" y="1441"/>
                    <a:pt x="9" y="1768"/>
                  </a:cubicBezTo>
                  <a:cubicBezTo>
                    <a:pt x="74" y="4051"/>
                    <a:pt x="1647" y="5995"/>
                    <a:pt x="3280" y="7591"/>
                  </a:cubicBezTo>
                  <a:cubicBezTo>
                    <a:pt x="3596" y="7900"/>
                    <a:pt x="3937" y="8219"/>
                    <a:pt x="4334" y="8418"/>
                  </a:cubicBezTo>
                  <a:cubicBezTo>
                    <a:pt x="4585" y="8545"/>
                    <a:pt x="4775" y="8629"/>
                    <a:pt x="4919" y="8629"/>
                  </a:cubicBezTo>
                  <a:cubicBezTo>
                    <a:pt x="5102" y="8629"/>
                    <a:pt x="5208" y="8492"/>
                    <a:pt x="5266" y="8132"/>
                  </a:cubicBezTo>
                  <a:cubicBezTo>
                    <a:pt x="5442" y="7029"/>
                    <a:pt x="5421" y="5836"/>
                    <a:pt x="5241" y="4736"/>
                  </a:cubicBezTo>
                  <a:cubicBezTo>
                    <a:pt x="5030" y="3435"/>
                    <a:pt x="4528" y="2164"/>
                    <a:pt x="3673" y="1162"/>
                  </a:cubicBezTo>
                  <a:cubicBezTo>
                    <a:pt x="3221" y="632"/>
                    <a:pt x="2641" y="167"/>
                    <a:pt x="1956" y="34"/>
                  </a:cubicBezTo>
                  <a:cubicBezTo>
                    <a:pt x="1843" y="11"/>
                    <a:pt x="1727" y="1"/>
                    <a:pt x="1611"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188246" y="3229403"/>
              <a:ext cx="217119" cy="97649"/>
            </a:xfrm>
            <a:custGeom>
              <a:rect b="b" l="l" r="r" t="t"/>
              <a:pathLst>
                <a:path extrusionOk="0" h="4372" w="9721">
                  <a:moveTo>
                    <a:pt x="3168" y="0"/>
                  </a:moveTo>
                  <a:cubicBezTo>
                    <a:pt x="3001" y="0"/>
                    <a:pt x="2834" y="7"/>
                    <a:pt x="2667" y="21"/>
                  </a:cubicBezTo>
                  <a:cubicBezTo>
                    <a:pt x="1973" y="79"/>
                    <a:pt x="1257" y="279"/>
                    <a:pt x="748" y="757"/>
                  </a:cubicBezTo>
                  <a:cubicBezTo>
                    <a:pt x="240" y="1236"/>
                    <a:pt x="0" y="2045"/>
                    <a:pt x="333" y="2660"/>
                  </a:cubicBezTo>
                  <a:cubicBezTo>
                    <a:pt x="489" y="2949"/>
                    <a:pt x="748" y="3168"/>
                    <a:pt x="1021" y="3351"/>
                  </a:cubicBezTo>
                  <a:cubicBezTo>
                    <a:pt x="2147" y="4114"/>
                    <a:pt x="3488" y="4371"/>
                    <a:pt x="4863" y="4371"/>
                  </a:cubicBezTo>
                  <a:cubicBezTo>
                    <a:pt x="5798" y="4371"/>
                    <a:pt x="6748" y="4252"/>
                    <a:pt x="7659" y="4092"/>
                  </a:cubicBezTo>
                  <a:cubicBezTo>
                    <a:pt x="8094" y="4016"/>
                    <a:pt x="8551" y="3926"/>
                    <a:pt x="8946" y="3720"/>
                  </a:cubicBezTo>
                  <a:cubicBezTo>
                    <a:pt x="9513" y="3424"/>
                    <a:pt x="9721" y="3255"/>
                    <a:pt x="9259" y="2794"/>
                  </a:cubicBezTo>
                  <a:cubicBezTo>
                    <a:pt x="8465" y="2008"/>
                    <a:pt x="7483" y="1330"/>
                    <a:pt x="6486" y="834"/>
                  </a:cubicBezTo>
                  <a:cubicBezTo>
                    <a:pt x="5456" y="320"/>
                    <a:pt x="4314" y="0"/>
                    <a:pt x="31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150388" y="3074912"/>
              <a:ext cx="213255" cy="103031"/>
            </a:xfrm>
            <a:custGeom>
              <a:rect b="b" l="l" r="r" t="t"/>
              <a:pathLst>
                <a:path extrusionOk="0" h="4613" w="9548">
                  <a:moveTo>
                    <a:pt x="2769" y="0"/>
                  </a:moveTo>
                  <a:cubicBezTo>
                    <a:pt x="2097" y="0"/>
                    <a:pt x="1403" y="133"/>
                    <a:pt x="873" y="541"/>
                  </a:cubicBezTo>
                  <a:cubicBezTo>
                    <a:pt x="318" y="968"/>
                    <a:pt x="0" y="1749"/>
                    <a:pt x="268" y="2394"/>
                  </a:cubicBezTo>
                  <a:cubicBezTo>
                    <a:pt x="394" y="2696"/>
                    <a:pt x="632" y="2939"/>
                    <a:pt x="883" y="3150"/>
                  </a:cubicBezTo>
                  <a:cubicBezTo>
                    <a:pt x="2261" y="4300"/>
                    <a:pt x="4098" y="4613"/>
                    <a:pt x="5927" y="4613"/>
                  </a:cubicBezTo>
                  <a:cubicBezTo>
                    <a:pt x="6426" y="4613"/>
                    <a:pt x="6924" y="4590"/>
                    <a:pt x="7413" y="4554"/>
                  </a:cubicBezTo>
                  <a:cubicBezTo>
                    <a:pt x="7853" y="4520"/>
                    <a:pt x="8317" y="4477"/>
                    <a:pt x="8730" y="4311"/>
                  </a:cubicBezTo>
                  <a:cubicBezTo>
                    <a:pt x="9324" y="4075"/>
                    <a:pt x="9548" y="3927"/>
                    <a:pt x="9132" y="3424"/>
                  </a:cubicBezTo>
                  <a:cubicBezTo>
                    <a:pt x="8425" y="2560"/>
                    <a:pt x="7514" y="1787"/>
                    <a:pt x="6572" y="1192"/>
                  </a:cubicBezTo>
                  <a:cubicBezTo>
                    <a:pt x="5457" y="489"/>
                    <a:pt x="4173" y="24"/>
                    <a:pt x="2855" y="1"/>
                  </a:cubicBezTo>
                  <a:cubicBezTo>
                    <a:pt x="2826" y="0"/>
                    <a:pt x="2797" y="0"/>
                    <a:pt x="276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84532" y="3020593"/>
              <a:ext cx="212138" cy="104684"/>
            </a:xfrm>
            <a:custGeom>
              <a:rect b="b" l="l" r="r" t="t"/>
              <a:pathLst>
                <a:path extrusionOk="0" h="4687" w="9498">
                  <a:moveTo>
                    <a:pt x="3254" y="0"/>
                  </a:moveTo>
                  <a:cubicBezTo>
                    <a:pt x="2883" y="0"/>
                    <a:pt x="2513" y="12"/>
                    <a:pt x="2149" y="30"/>
                  </a:cubicBezTo>
                  <a:cubicBezTo>
                    <a:pt x="1707" y="54"/>
                    <a:pt x="1243" y="87"/>
                    <a:pt x="826" y="243"/>
                  </a:cubicBezTo>
                  <a:cubicBezTo>
                    <a:pt x="228" y="466"/>
                    <a:pt x="0" y="610"/>
                    <a:pt x="404" y="1122"/>
                  </a:cubicBezTo>
                  <a:cubicBezTo>
                    <a:pt x="1095" y="2001"/>
                    <a:pt x="1986" y="2793"/>
                    <a:pt x="2915" y="3408"/>
                  </a:cubicBezTo>
                  <a:cubicBezTo>
                    <a:pt x="4013" y="4136"/>
                    <a:pt x="5287" y="4630"/>
                    <a:pt x="6603" y="4683"/>
                  </a:cubicBezTo>
                  <a:cubicBezTo>
                    <a:pt x="6668" y="4685"/>
                    <a:pt x="6733" y="4686"/>
                    <a:pt x="6798" y="4686"/>
                  </a:cubicBezTo>
                  <a:cubicBezTo>
                    <a:pt x="7436" y="4686"/>
                    <a:pt x="8088" y="4562"/>
                    <a:pt x="8597" y="4188"/>
                  </a:cubicBezTo>
                  <a:cubicBezTo>
                    <a:pt x="9161" y="3774"/>
                    <a:pt x="9498" y="3000"/>
                    <a:pt x="9244" y="2350"/>
                  </a:cubicBezTo>
                  <a:cubicBezTo>
                    <a:pt x="9124" y="2044"/>
                    <a:pt x="8891" y="1795"/>
                    <a:pt x="8646" y="1581"/>
                  </a:cubicBezTo>
                  <a:cubicBezTo>
                    <a:pt x="7199" y="317"/>
                    <a:pt x="5206" y="0"/>
                    <a:pt x="325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95243" y="2902843"/>
              <a:ext cx="189579" cy="135439"/>
            </a:xfrm>
            <a:custGeom>
              <a:rect b="b" l="l" r="r" t="t"/>
              <a:pathLst>
                <a:path extrusionOk="0" h="6064" w="8488">
                  <a:moveTo>
                    <a:pt x="2036" y="0"/>
                  </a:moveTo>
                  <a:cubicBezTo>
                    <a:pt x="1747" y="0"/>
                    <a:pt x="1461" y="43"/>
                    <a:pt x="1188" y="145"/>
                  </a:cubicBezTo>
                  <a:cubicBezTo>
                    <a:pt x="534" y="391"/>
                    <a:pt x="0" y="1044"/>
                    <a:pt x="67" y="1738"/>
                  </a:cubicBezTo>
                  <a:cubicBezTo>
                    <a:pt x="98" y="2065"/>
                    <a:pt x="255" y="2366"/>
                    <a:pt x="434" y="2642"/>
                  </a:cubicBezTo>
                  <a:cubicBezTo>
                    <a:pt x="1680" y="4556"/>
                    <a:pt x="4036" y="5390"/>
                    <a:pt x="6265" y="5900"/>
                  </a:cubicBezTo>
                  <a:cubicBezTo>
                    <a:pt x="6630" y="5984"/>
                    <a:pt x="7012" y="6063"/>
                    <a:pt x="7391" y="6063"/>
                  </a:cubicBezTo>
                  <a:cubicBezTo>
                    <a:pt x="7459" y="6063"/>
                    <a:pt x="7526" y="6061"/>
                    <a:pt x="7594" y="6055"/>
                  </a:cubicBezTo>
                  <a:cubicBezTo>
                    <a:pt x="8230" y="6002"/>
                    <a:pt x="8488" y="5927"/>
                    <a:pt x="8240" y="5324"/>
                  </a:cubicBezTo>
                  <a:cubicBezTo>
                    <a:pt x="7815" y="4292"/>
                    <a:pt x="7174" y="3285"/>
                    <a:pt x="6447" y="2441"/>
                  </a:cubicBezTo>
                  <a:cubicBezTo>
                    <a:pt x="5588" y="1442"/>
                    <a:pt x="4495" y="620"/>
                    <a:pt x="3242" y="211"/>
                  </a:cubicBezTo>
                  <a:cubicBezTo>
                    <a:pt x="2854" y="85"/>
                    <a:pt x="2442" y="0"/>
                    <a:pt x="203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78412" y="2595111"/>
              <a:ext cx="121547" cy="192773"/>
            </a:xfrm>
            <a:custGeom>
              <a:rect b="b" l="l" r="r" t="t"/>
              <a:pathLst>
                <a:path extrusionOk="0" h="8631" w="5442">
                  <a:moveTo>
                    <a:pt x="1614" y="1"/>
                  </a:moveTo>
                  <a:cubicBezTo>
                    <a:pt x="1024" y="1"/>
                    <a:pt x="424" y="282"/>
                    <a:pt x="168" y="808"/>
                  </a:cubicBezTo>
                  <a:cubicBezTo>
                    <a:pt x="25" y="1103"/>
                    <a:pt x="0" y="1441"/>
                    <a:pt x="8" y="1770"/>
                  </a:cubicBezTo>
                  <a:cubicBezTo>
                    <a:pt x="73" y="4053"/>
                    <a:pt x="1647" y="5995"/>
                    <a:pt x="3280" y="7592"/>
                  </a:cubicBezTo>
                  <a:cubicBezTo>
                    <a:pt x="3597" y="7901"/>
                    <a:pt x="3936" y="8218"/>
                    <a:pt x="4335" y="8419"/>
                  </a:cubicBezTo>
                  <a:cubicBezTo>
                    <a:pt x="4586" y="8546"/>
                    <a:pt x="4777" y="8630"/>
                    <a:pt x="4920" y="8630"/>
                  </a:cubicBezTo>
                  <a:cubicBezTo>
                    <a:pt x="5103" y="8630"/>
                    <a:pt x="5209" y="8494"/>
                    <a:pt x="5266" y="8134"/>
                  </a:cubicBezTo>
                  <a:cubicBezTo>
                    <a:pt x="5442" y="7030"/>
                    <a:pt x="5420" y="5837"/>
                    <a:pt x="5242" y="4737"/>
                  </a:cubicBezTo>
                  <a:cubicBezTo>
                    <a:pt x="5031" y="3436"/>
                    <a:pt x="4528" y="2165"/>
                    <a:pt x="3674" y="1163"/>
                  </a:cubicBezTo>
                  <a:cubicBezTo>
                    <a:pt x="3220" y="631"/>
                    <a:pt x="2642" y="168"/>
                    <a:pt x="1956" y="33"/>
                  </a:cubicBezTo>
                  <a:cubicBezTo>
                    <a:pt x="1844" y="12"/>
                    <a:pt x="1729" y="1"/>
                    <a:pt x="161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223535" y="3387133"/>
              <a:ext cx="216314" cy="98698"/>
            </a:xfrm>
            <a:custGeom>
              <a:rect b="b" l="l" r="r" t="t"/>
              <a:pathLst>
                <a:path extrusionOk="0" h="4419" w="9685">
                  <a:moveTo>
                    <a:pt x="3062" y="1"/>
                  </a:moveTo>
                  <a:cubicBezTo>
                    <a:pt x="2947" y="1"/>
                    <a:pt x="2832" y="4"/>
                    <a:pt x="2717" y="11"/>
                  </a:cubicBezTo>
                  <a:cubicBezTo>
                    <a:pt x="2019" y="53"/>
                    <a:pt x="1300" y="232"/>
                    <a:pt x="780" y="697"/>
                  </a:cubicBezTo>
                  <a:cubicBezTo>
                    <a:pt x="259" y="1162"/>
                    <a:pt x="0" y="1967"/>
                    <a:pt x="316" y="2588"/>
                  </a:cubicBezTo>
                  <a:cubicBezTo>
                    <a:pt x="464" y="2881"/>
                    <a:pt x="718" y="3107"/>
                    <a:pt x="986" y="3298"/>
                  </a:cubicBezTo>
                  <a:cubicBezTo>
                    <a:pt x="2172" y="4144"/>
                    <a:pt x="3618" y="4419"/>
                    <a:pt x="5096" y="4419"/>
                  </a:cubicBezTo>
                  <a:cubicBezTo>
                    <a:pt x="5935" y="4419"/>
                    <a:pt x="6784" y="4330"/>
                    <a:pt x="7602" y="4208"/>
                  </a:cubicBezTo>
                  <a:cubicBezTo>
                    <a:pt x="8039" y="4142"/>
                    <a:pt x="8498" y="4064"/>
                    <a:pt x="8898" y="3868"/>
                  </a:cubicBezTo>
                  <a:cubicBezTo>
                    <a:pt x="9471" y="3587"/>
                    <a:pt x="9684" y="3422"/>
                    <a:pt x="9234" y="2952"/>
                  </a:cubicBezTo>
                  <a:cubicBezTo>
                    <a:pt x="8461" y="2146"/>
                    <a:pt x="7496" y="1443"/>
                    <a:pt x="6512" y="920"/>
                  </a:cubicBezTo>
                  <a:cubicBezTo>
                    <a:pt x="5451" y="357"/>
                    <a:pt x="4261" y="1"/>
                    <a:pt x="3062"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179567" y="2768788"/>
              <a:ext cx="216359" cy="96644"/>
            </a:xfrm>
            <a:custGeom>
              <a:rect b="b" l="l" r="r" t="t"/>
              <a:pathLst>
                <a:path extrusionOk="0" h="4327" w="9687">
                  <a:moveTo>
                    <a:pt x="5335" y="0"/>
                  </a:moveTo>
                  <a:cubicBezTo>
                    <a:pt x="4810" y="0"/>
                    <a:pt x="4283" y="54"/>
                    <a:pt x="3767" y="153"/>
                  </a:cubicBezTo>
                  <a:cubicBezTo>
                    <a:pt x="2674" y="363"/>
                    <a:pt x="1546" y="751"/>
                    <a:pt x="571" y="1296"/>
                  </a:cubicBezTo>
                  <a:cubicBezTo>
                    <a:pt x="1" y="1614"/>
                    <a:pt x="155" y="1833"/>
                    <a:pt x="620" y="2270"/>
                  </a:cubicBezTo>
                  <a:cubicBezTo>
                    <a:pt x="946" y="2576"/>
                    <a:pt x="1361" y="2785"/>
                    <a:pt x="1760" y="2976"/>
                  </a:cubicBezTo>
                  <a:cubicBezTo>
                    <a:pt x="3269" y="3699"/>
                    <a:pt x="4942" y="4327"/>
                    <a:pt x="6580" y="4327"/>
                  </a:cubicBezTo>
                  <a:cubicBezTo>
                    <a:pt x="7178" y="4327"/>
                    <a:pt x="7772" y="4243"/>
                    <a:pt x="8352" y="4050"/>
                  </a:cubicBezTo>
                  <a:cubicBezTo>
                    <a:pt x="8663" y="3945"/>
                    <a:pt x="8972" y="3805"/>
                    <a:pt x="9201" y="3569"/>
                  </a:cubicBezTo>
                  <a:cubicBezTo>
                    <a:pt x="9686" y="3068"/>
                    <a:pt x="9674" y="2224"/>
                    <a:pt x="9314" y="1625"/>
                  </a:cubicBezTo>
                  <a:cubicBezTo>
                    <a:pt x="8953" y="1027"/>
                    <a:pt x="8317" y="643"/>
                    <a:pt x="7664" y="399"/>
                  </a:cubicBezTo>
                  <a:cubicBezTo>
                    <a:pt x="6920"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24173" y="3499411"/>
              <a:ext cx="216337" cy="96644"/>
            </a:xfrm>
            <a:custGeom>
              <a:rect b="b" l="l" r="r" t="t"/>
              <a:pathLst>
                <a:path extrusionOk="0" h="4327" w="9686">
                  <a:moveTo>
                    <a:pt x="5335" y="0"/>
                  </a:moveTo>
                  <a:cubicBezTo>
                    <a:pt x="4810" y="0"/>
                    <a:pt x="4283" y="54"/>
                    <a:pt x="3767" y="153"/>
                  </a:cubicBezTo>
                  <a:cubicBezTo>
                    <a:pt x="2674" y="363"/>
                    <a:pt x="1546" y="751"/>
                    <a:pt x="570" y="1295"/>
                  </a:cubicBezTo>
                  <a:cubicBezTo>
                    <a:pt x="0" y="1612"/>
                    <a:pt x="155" y="1831"/>
                    <a:pt x="620" y="2268"/>
                  </a:cubicBezTo>
                  <a:cubicBezTo>
                    <a:pt x="946" y="2574"/>
                    <a:pt x="1361" y="2785"/>
                    <a:pt x="1760" y="2975"/>
                  </a:cubicBezTo>
                  <a:cubicBezTo>
                    <a:pt x="3270" y="3698"/>
                    <a:pt x="4943" y="4326"/>
                    <a:pt x="6582" y="4326"/>
                  </a:cubicBezTo>
                  <a:cubicBezTo>
                    <a:pt x="7179" y="4326"/>
                    <a:pt x="7773" y="4243"/>
                    <a:pt x="8352" y="4050"/>
                  </a:cubicBezTo>
                  <a:cubicBezTo>
                    <a:pt x="8662" y="3945"/>
                    <a:pt x="8971" y="3805"/>
                    <a:pt x="9201" y="3569"/>
                  </a:cubicBezTo>
                  <a:cubicBezTo>
                    <a:pt x="9686" y="3066"/>
                    <a:pt x="9674" y="2224"/>
                    <a:pt x="9314" y="1624"/>
                  </a:cubicBezTo>
                  <a:cubicBezTo>
                    <a:pt x="8953" y="1026"/>
                    <a:pt x="8317" y="643"/>
                    <a:pt x="7662" y="399"/>
                  </a:cubicBezTo>
                  <a:cubicBezTo>
                    <a:pt x="6919"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256511" y="2646638"/>
              <a:ext cx="213523" cy="102652"/>
            </a:xfrm>
            <a:custGeom>
              <a:rect b="b" l="l" r="r" t="t"/>
              <a:pathLst>
                <a:path extrusionOk="0" h="4596" w="9560">
                  <a:moveTo>
                    <a:pt x="3699" y="0"/>
                  </a:moveTo>
                  <a:cubicBezTo>
                    <a:pt x="3172" y="0"/>
                    <a:pt x="2646" y="27"/>
                    <a:pt x="2132" y="67"/>
                  </a:cubicBezTo>
                  <a:cubicBezTo>
                    <a:pt x="1692" y="102"/>
                    <a:pt x="1228" y="147"/>
                    <a:pt x="814" y="317"/>
                  </a:cubicBezTo>
                  <a:cubicBezTo>
                    <a:pt x="223" y="556"/>
                    <a:pt x="0" y="706"/>
                    <a:pt x="417" y="1206"/>
                  </a:cubicBezTo>
                  <a:cubicBezTo>
                    <a:pt x="1132" y="2065"/>
                    <a:pt x="2044" y="2834"/>
                    <a:pt x="2989" y="3422"/>
                  </a:cubicBezTo>
                  <a:cubicBezTo>
                    <a:pt x="4108" y="4120"/>
                    <a:pt x="5395" y="4579"/>
                    <a:pt x="6711" y="4595"/>
                  </a:cubicBezTo>
                  <a:cubicBezTo>
                    <a:pt x="6732" y="4596"/>
                    <a:pt x="6753" y="4596"/>
                    <a:pt x="6774" y="4596"/>
                  </a:cubicBezTo>
                  <a:cubicBezTo>
                    <a:pt x="7454" y="4596"/>
                    <a:pt x="8157" y="4461"/>
                    <a:pt x="8692" y="4045"/>
                  </a:cubicBezTo>
                  <a:cubicBezTo>
                    <a:pt x="9244" y="3618"/>
                    <a:pt x="9559" y="2834"/>
                    <a:pt x="9287" y="2191"/>
                  </a:cubicBezTo>
                  <a:cubicBezTo>
                    <a:pt x="9159" y="1889"/>
                    <a:pt x="8921" y="1646"/>
                    <a:pt x="8669" y="1438"/>
                  </a:cubicBezTo>
                  <a:cubicBezTo>
                    <a:pt x="7306" y="312"/>
                    <a:pt x="5500" y="0"/>
                    <a:pt x="369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11630" y="3318251"/>
              <a:ext cx="183728" cy="88335"/>
            </a:xfrm>
            <a:custGeom>
              <a:rect b="b" l="l" r="r" t="t"/>
              <a:pathLst>
                <a:path extrusionOk="0" h="3955" w="8226">
                  <a:moveTo>
                    <a:pt x="3177" y="1"/>
                  </a:moveTo>
                  <a:cubicBezTo>
                    <a:pt x="2726" y="1"/>
                    <a:pt x="2275" y="23"/>
                    <a:pt x="1834" y="58"/>
                  </a:cubicBezTo>
                  <a:cubicBezTo>
                    <a:pt x="1455" y="87"/>
                    <a:pt x="1058" y="127"/>
                    <a:pt x="702" y="272"/>
                  </a:cubicBezTo>
                  <a:cubicBezTo>
                    <a:pt x="192" y="478"/>
                    <a:pt x="1" y="606"/>
                    <a:pt x="360" y="1038"/>
                  </a:cubicBezTo>
                  <a:cubicBezTo>
                    <a:pt x="975" y="1777"/>
                    <a:pt x="1760" y="2439"/>
                    <a:pt x="2573" y="2945"/>
                  </a:cubicBezTo>
                  <a:cubicBezTo>
                    <a:pt x="3535" y="3545"/>
                    <a:pt x="4643" y="3941"/>
                    <a:pt x="5777" y="3954"/>
                  </a:cubicBezTo>
                  <a:cubicBezTo>
                    <a:pt x="5797" y="3954"/>
                    <a:pt x="5818" y="3954"/>
                    <a:pt x="5838" y="3954"/>
                  </a:cubicBezTo>
                  <a:cubicBezTo>
                    <a:pt x="6421" y="3954"/>
                    <a:pt x="7022" y="3838"/>
                    <a:pt x="7480" y="3482"/>
                  </a:cubicBezTo>
                  <a:cubicBezTo>
                    <a:pt x="7953" y="3113"/>
                    <a:pt x="8226" y="2440"/>
                    <a:pt x="7991" y="1885"/>
                  </a:cubicBezTo>
                  <a:cubicBezTo>
                    <a:pt x="7882" y="1626"/>
                    <a:pt x="7676" y="1418"/>
                    <a:pt x="7458" y="1237"/>
                  </a:cubicBezTo>
                  <a:cubicBezTo>
                    <a:pt x="6284" y="268"/>
                    <a:pt x="4729" y="1"/>
                    <a:pt x="3177"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351055" y="2519195"/>
              <a:ext cx="181092" cy="124719"/>
            </a:xfrm>
            <a:custGeom>
              <a:rect b="b" l="l" r="r" t="t"/>
              <a:pathLst>
                <a:path extrusionOk="0" h="5584" w="8108">
                  <a:moveTo>
                    <a:pt x="2377" y="0"/>
                  </a:moveTo>
                  <a:cubicBezTo>
                    <a:pt x="2215" y="0"/>
                    <a:pt x="2053" y="7"/>
                    <a:pt x="1890" y="21"/>
                  </a:cubicBezTo>
                  <a:cubicBezTo>
                    <a:pt x="1" y="184"/>
                    <a:pt x="1543" y="2442"/>
                    <a:pt x="2229" y="3269"/>
                  </a:cubicBezTo>
                  <a:cubicBezTo>
                    <a:pt x="2797" y="3954"/>
                    <a:pt x="3409" y="4625"/>
                    <a:pt x="4177" y="5077"/>
                  </a:cubicBezTo>
                  <a:cubicBezTo>
                    <a:pt x="4701" y="5388"/>
                    <a:pt x="5313" y="5584"/>
                    <a:pt x="5917" y="5584"/>
                  </a:cubicBezTo>
                  <a:cubicBezTo>
                    <a:pt x="6195" y="5584"/>
                    <a:pt x="6471" y="5542"/>
                    <a:pt x="6737" y="5451"/>
                  </a:cubicBezTo>
                  <a:cubicBezTo>
                    <a:pt x="7139" y="5313"/>
                    <a:pt x="7510" y="5057"/>
                    <a:pt x="7739" y="4695"/>
                  </a:cubicBezTo>
                  <a:cubicBezTo>
                    <a:pt x="8108" y="4110"/>
                    <a:pt x="8045" y="3324"/>
                    <a:pt x="7719" y="2711"/>
                  </a:cubicBezTo>
                  <a:cubicBezTo>
                    <a:pt x="7393" y="2100"/>
                    <a:pt x="6845" y="1636"/>
                    <a:pt x="6267" y="1254"/>
                  </a:cubicBezTo>
                  <a:cubicBezTo>
                    <a:pt x="5115" y="495"/>
                    <a:pt x="3760" y="0"/>
                    <a:pt x="2377"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34389" y="3142006"/>
              <a:ext cx="181092" cy="124719"/>
            </a:xfrm>
            <a:custGeom>
              <a:rect b="b" l="l" r="r" t="t"/>
              <a:pathLst>
                <a:path extrusionOk="0" h="5584" w="8108">
                  <a:moveTo>
                    <a:pt x="2374" y="0"/>
                  </a:moveTo>
                  <a:cubicBezTo>
                    <a:pt x="2213" y="0"/>
                    <a:pt x="2050" y="7"/>
                    <a:pt x="1888" y="21"/>
                  </a:cubicBezTo>
                  <a:cubicBezTo>
                    <a:pt x="0" y="184"/>
                    <a:pt x="1541" y="2442"/>
                    <a:pt x="2227" y="3269"/>
                  </a:cubicBezTo>
                  <a:cubicBezTo>
                    <a:pt x="2797" y="3954"/>
                    <a:pt x="3407" y="4625"/>
                    <a:pt x="4174" y="5077"/>
                  </a:cubicBezTo>
                  <a:cubicBezTo>
                    <a:pt x="4699" y="5388"/>
                    <a:pt x="5310" y="5584"/>
                    <a:pt x="5914" y="5584"/>
                  </a:cubicBezTo>
                  <a:cubicBezTo>
                    <a:pt x="6193" y="5584"/>
                    <a:pt x="6469" y="5542"/>
                    <a:pt x="6735" y="5451"/>
                  </a:cubicBezTo>
                  <a:cubicBezTo>
                    <a:pt x="7139" y="5313"/>
                    <a:pt x="7509" y="5057"/>
                    <a:pt x="7737" y="4697"/>
                  </a:cubicBezTo>
                  <a:cubicBezTo>
                    <a:pt x="8107" y="4110"/>
                    <a:pt x="8044" y="3323"/>
                    <a:pt x="7717" y="2711"/>
                  </a:cubicBezTo>
                  <a:cubicBezTo>
                    <a:pt x="7391" y="2100"/>
                    <a:pt x="6841" y="1636"/>
                    <a:pt x="6263" y="1256"/>
                  </a:cubicBezTo>
                  <a:cubicBezTo>
                    <a:pt x="5113" y="495"/>
                    <a:pt x="3758" y="0"/>
                    <a:pt x="237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186692" y="2473519"/>
              <a:ext cx="104974" cy="171667"/>
            </a:xfrm>
            <a:custGeom>
              <a:rect b="b" l="l" r="r" t="t"/>
              <a:pathLst>
                <a:path extrusionOk="0" h="7686" w="4700">
                  <a:moveTo>
                    <a:pt x="1919" y="0"/>
                  </a:moveTo>
                  <a:cubicBezTo>
                    <a:pt x="1752" y="0"/>
                    <a:pt x="1586" y="23"/>
                    <a:pt x="1426" y="72"/>
                  </a:cubicBezTo>
                  <a:cubicBezTo>
                    <a:pt x="765" y="278"/>
                    <a:pt x="301" y="916"/>
                    <a:pt x="152" y="1592"/>
                  </a:cubicBezTo>
                  <a:cubicBezTo>
                    <a:pt x="1" y="2269"/>
                    <a:pt x="117" y="2978"/>
                    <a:pt x="308" y="3645"/>
                  </a:cubicBezTo>
                  <a:cubicBezTo>
                    <a:pt x="733" y="5125"/>
                    <a:pt x="1566" y="6521"/>
                    <a:pt x="2832" y="7426"/>
                  </a:cubicBezTo>
                  <a:cubicBezTo>
                    <a:pt x="3084" y="7607"/>
                    <a:pt x="3303" y="7686"/>
                    <a:pt x="3493" y="7686"/>
                  </a:cubicBezTo>
                  <a:cubicBezTo>
                    <a:pt x="4462" y="7686"/>
                    <a:pt x="4672" y="5638"/>
                    <a:pt x="4686" y="4738"/>
                  </a:cubicBezTo>
                  <a:cubicBezTo>
                    <a:pt x="4700" y="3847"/>
                    <a:pt x="4671" y="2940"/>
                    <a:pt x="4382" y="2099"/>
                  </a:cubicBezTo>
                  <a:cubicBezTo>
                    <a:pt x="4093" y="1257"/>
                    <a:pt x="3507" y="478"/>
                    <a:pt x="2679" y="150"/>
                  </a:cubicBezTo>
                  <a:cubicBezTo>
                    <a:pt x="2438" y="55"/>
                    <a:pt x="2178" y="0"/>
                    <a:pt x="19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202094" y="3531640"/>
              <a:ext cx="201171" cy="98810"/>
            </a:xfrm>
            <a:custGeom>
              <a:rect b="b" l="l" r="r" t="t"/>
              <a:pathLst>
                <a:path extrusionOk="0" h="4424" w="9007">
                  <a:moveTo>
                    <a:pt x="2813" y="0"/>
                  </a:moveTo>
                  <a:cubicBezTo>
                    <a:pt x="2007" y="0"/>
                    <a:pt x="1186" y="251"/>
                    <a:pt x="625" y="824"/>
                  </a:cubicBezTo>
                  <a:cubicBezTo>
                    <a:pt x="328" y="1128"/>
                    <a:pt x="110" y="1523"/>
                    <a:pt x="69" y="1947"/>
                  </a:cubicBezTo>
                  <a:cubicBezTo>
                    <a:pt x="1" y="2638"/>
                    <a:pt x="409" y="3311"/>
                    <a:pt x="976" y="3713"/>
                  </a:cubicBezTo>
                  <a:cubicBezTo>
                    <a:pt x="1541" y="4115"/>
                    <a:pt x="2240" y="4282"/>
                    <a:pt x="2928" y="4365"/>
                  </a:cubicBezTo>
                  <a:cubicBezTo>
                    <a:pt x="3254" y="4404"/>
                    <a:pt x="3583" y="4424"/>
                    <a:pt x="3912" y="4424"/>
                  </a:cubicBezTo>
                  <a:cubicBezTo>
                    <a:pt x="5130" y="4424"/>
                    <a:pt x="6349" y="4146"/>
                    <a:pt x="7393" y="3504"/>
                  </a:cubicBezTo>
                  <a:cubicBezTo>
                    <a:pt x="9007" y="2514"/>
                    <a:pt x="6619" y="1186"/>
                    <a:pt x="5633" y="754"/>
                  </a:cubicBezTo>
                  <a:cubicBezTo>
                    <a:pt x="4818" y="395"/>
                    <a:pt x="3970" y="69"/>
                    <a:pt x="3083" y="10"/>
                  </a:cubicBezTo>
                  <a:cubicBezTo>
                    <a:pt x="2993" y="3"/>
                    <a:pt x="2903" y="0"/>
                    <a:pt x="2813"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54571" y="3636324"/>
              <a:ext cx="199831" cy="103411"/>
            </a:xfrm>
            <a:custGeom>
              <a:rect b="b" l="l" r="r" t="t"/>
              <a:pathLst>
                <a:path extrusionOk="0" h="4630" w="8947">
                  <a:moveTo>
                    <a:pt x="4304" y="1"/>
                  </a:moveTo>
                  <a:cubicBezTo>
                    <a:pt x="3422" y="1"/>
                    <a:pt x="2543" y="161"/>
                    <a:pt x="1730" y="525"/>
                  </a:cubicBezTo>
                  <a:cubicBezTo>
                    <a:pt x="1" y="1298"/>
                    <a:pt x="2195" y="2926"/>
                    <a:pt x="3116" y="3483"/>
                  </a:cubicBezTo>
                  <a:cubicBezTo>
                    <a:pt x="3879" y="3943"/>
                    <a:pt x="4676" y="4377"/>
                    <a:pt x="5549" y="4553"/>
                  </a:cubicBezTo>
                  <a:cubicBezTo>
                    <a:pt x="5796" y="4603"/>
                    <a:pt x="6050" y="4629"/>
                    <a:pt x="6304" y="4629"/>
                  </a:cubicBezTo>
                  <a:cubicBezTo>
                    <a:pt x="6947" y="4629"/>
                    <a:pt x="7587" y="4459"/>
                    <a:pt x="8089" y="4066"/>
                  </a:cubicBezTo>
                  <a:cubicBezTo>
                    <a:pt x="8425" y="3803"/>
                    <a:pt x="8692" y="3440"/>
                    <a:pt x="8789" y="3024"/>
                  </a:cubicBezTo>
                  <a:cubicBezTo>
                    <a:pt x="8947" y="2348"/>
                    <a:pt x="8628" y="1627"/>
                    <a:pt x="8119" y="1155"/>
                  </a:cubicBezTo>
                  <a:cubicBezTo>
                    <a:pt x="7612" y="683"/>
                    <a:pt x="6941" y="425"/>
                    <a:pt x="6270" y="254"/>
                  </a:cubicBezTo>
                  <a:cubicBezTo>
                    <a:pt x="5630" y="91"/>
                    <a:pt x="4966" y="1"/>
                    <a:pt x="430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16515" y="2883277"/>
              <a:ext cx="200390" cy="102138"/>
            </a:xfrm>
            <a:custGeom>
              <a:rect b="b" l="l" r="r" t="t"/>
              <a:pathLst>
                <a:path extrusionOk="0" h="4573" w="8972">
                  <a:moveTo>
                    <a:pt x="4478" y="0"/>
                  </a:moveTo>
                  <a:cubicBezTo>
                    <a:pt x="3523" y="0"/>
                    <a:pt x="2572" y="184"/>
                    <a:pt x="1705" y="602"/>
                  </a:cubicBezTo>
                  <a:cubicBezTo>
                    <a:pt x="1" y="1426"/>
                    <a:pt x="2242" y="2988"/>
                    <a:pt x="3178" y="3518"/>
                  </a:cubicBezTo>
                  <a:cubicBezTo>
                    <a:pt x="3953" y="3957"/>
                    <a:pt x="4763" y="4367"/>
                    <a:pt x="5640" y="4517"/>
                  </a:cubicBezTo>
                  <a:cubicBezTo>
                    <a:pt x="5853" y="4553"/>
                    <a:pt x="6072" y="4572"/>
                    <a:pt x="6290" y="4572"/>
                  </a:cubicBezTo>
                  <a:cubicBezTo>
                    <a:pt x="6970" y="4572"/>
                    <a:pt x="7648" y="4387"/>
                    <a:pt x="8166" y="3957"/>
                  </a:cubicBezTo>
                  <a:cubicBezTo>
                    <a:pt x="8493" y="3683"/>
                    <a:pt x="8751" y="3312"/>
                    <a:pt x="8835" y="2893"/>
                  </a:cubicBezTo>
                  <a:cubicBezTo>
                    <a:pt x="8972" y="2214"/>
                    <a:pt x="8633" y="1502"/>
                    <a:pt x="8111" y="1046"/>
                  </a:cubicBezTo>
                  <a:cubicBezTo>
                    <a:pt x="7591" y="589"/>
                    <a:pt x="6913" y="351"/>
                    <a:pt x="6237" y="200"/>
                  </a:cubicBezTo>
                  <a:cubicBezTo>
                    <a:pt x="5662" y="71"/>
                    <a:pt x="5069" y="0"/>
                    <a:pt x="447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417278" y="2231899"/>
              <a:ext cx="81657" cy="191076"/>
            </a:xfrm>
            <a:custGeom>
              <a:rect b="b" l="l" r="r" t="t"/>
              <a:pathLst>
                <a:path extrusionOk="0" h="8555" w="3656">
                  <a:moveTo>
                    <a:pt x="1719" y="0"/>
                  </a:moveTo>
                  <a:cubicBezTo>
                    <a:pt x="1124" y="0"/>
                    <a:pt x="547" y="455"/>
                    <a:pt x="296" y="1017"/>
                  </a:cubicBezTo>
                  <a:cubicBezTo>
                    <a:pt x="0" y="1678"/>
                    <a:pt x="50" y="2436"/>
                    <a:pt x="150" y="3152"/>
                  </a:cubicBezTo>
                  <a:cubicBezTo>
                    <a:pt x="374" y="4770"/>
                    <a:pt x="821" y="6354"/>
                    <a:pt x="1454" y="7859"/>
                  </a:cubicBezTo>
                  <a:cubicBezTo>
                    <a:pt x="1547" y="8084"/>
                    <a:pt x="1653" y="8315"/>
                    <a:pt x="1846" y="8459"/>
                  </a:cubicBezTo>
                  <a:cubicBezTo>
                    <a:pt x="1933" y="8524"/>
                    <a:pt x="2016" y="8554"/>
                    <a:pt x="2096" y="8554"/>
                  </a:cubicBezTo>
                  <a:cubicBezTo>
                    <a:pt x="2830" y="8554"/>
                    <a:pt x="3276" y="6045"/>
                    <a:pt x="3372" y="5558"/>
                  </a:cubicBezTo>
                  <a:cubicBezTo>
                    <a:pt x="3639" y="4192"/>
                    <a:pt x="3656" y="2760"/>
                    <a:pt x="3199" y="1432"/>
                  </a:cubicBezTo>
                  <a:cubicBezTo>
                    <a:pt x="2994" y="836"/>
                    <a:pt x="2635" y="216"/>
                    <a:pt x="2029" y="43"/>
                  </a:cubicBezTo>
                  <a:cubicBezTo>
                    <a:pt x="1926" y="14"/>
                    <a:pt x="1822" y="0"/>
                    <a:pt x="17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86555" y="2704508"/>
              <a:ext cx="227817" cy="197374"/>
            </a:xfrm>
            <a:custGeom>
              <a:rect b="b" l="l" r="r" t="t"/>
              <a:pathLst>
                <a:path extrusionOk="0" h="8837" w="10200">
                  <a:moveTo>
                    <a:pt x="2856" y="0"/>
                  </a:moveTo>
                  <a:cubicBezTo>
                    <a:pt x="2765" y="0"/>
                    <a:pt x="2675" y="3"/>
                    <a:pt x="2584" y="9"/>
                  </a:cubicBezTo>
                  <a:cubicBezTo>
                    <a:pt x="1712" y="64"/>
                    <a:pt x="786" y="449"/>
                    <a:pt x="407" y="1237"/>
                  </a:cubicBezTo>
                  <a:cubicBezTo>
                    <a:pt x="0" y="2081"/>
                    <a:pt x="339" y="3091"/>
                    <a:pt x="801" y="3907"/>
                  </a:cubicBezTo>
                  <a:cubicBezTo>
                    <a:pt x="2054" y="6122"/>
                    <a:pt x="4246" y="7747"/>
                    <a:pt x="6685" y="8428"/>
                  </a:cubicBezTo>
                  <a:cubicBezTo>
                    <a:pt x="7157" y="8560"/>
                    <a:pt x="8223" y="8836"/>
                    <a:pt x="9032" y="8836"/>
                  </a:cubicBezTo>
                  <a:cubicBezTo>
                    <a:pt x="9532" y="8836"/>
                    <a:pt x="9935" y="8730"/>
                    <a:pt x="10036" y="8420"/>
                  </a:cubicBezTo>
                  <a:cubicBezTo>
                    <a:pt x="10199" y="7928"/>
                    <a:pt x="9628" y="6703"/>
                    <a:pt x="9455" y="6213"/>
                  </a:cubicBezTo>
                  <a:cubicBezTo>
                    <a:pt x="9192" y="5469"/>
                    <a:pt x="8868" y="4749"/>
                    <a:pt x="8486" y="4060"/>
                  </a:cubicBezTo>
                  <a:cubicBezTo>
                    <a:pt x="7875" y="2958"/>
                    <a:pt x="7102" y="1926"/>
                    <a:pt x="6098" y="1165"/>
                  </a:cubicBezTo>
                  <a:cubicBezTo>
                    <a:pt x="5167" y="459"/>
                    <a:pt x="4021" y="0"/>
                    <a:pt x="285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214" name="Shape 214"/>
        <p:cNvGrpSpPr/>
        <p:nvPr/>
      </p:nvGrpSpPr>
      <p:grpSpPr>
        <a:xfrm>
          <a:off x="0" y="0"/>
          <a:ext cx="0" cy="0"/>
          <a:chOff x="0" y="0"/>
          <a:chExt cx="0" cy="0"/>
        </a:xfrm>
      </p:grpSpPr>
      <p:sp>
        <p:nvSpPr>
          <p:cNvPr id="215" name="Google Shape;215;p14"/>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 name="Google Shape;217;p14"/>
          <p:cNvSpPr txBox="1"/>
          <p:nvPr>
            <p:ph idx="1" type="body"/>
          </p:nvPr>
        </p:nvSpPr>
        <p:spPr>
          <a:xfrm>
            <a:off x="6144650" y="1499925"/>
            <a:ext cx="2279400" cy="30999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Clr>
                <a:schemeClr val="dk1"/>
              </a:buClr>
              <a:buSzPts val="800"/>
              <a:buFont typeface="Montserrat Light"/>
              <a:buChar char="●"/>
              <a:defRPr sz="1250">
                <a:solidFill>
                  <a:schemeClr val="dk1"/>
                </a:solidFill>
                <a:latin typeface="Montserrat"/>
                <a:ea typeface="Montserrat"/>
                <a:cs typeface="Montserrat"/>
                <a:sym typeface="Montserrat"/>
              </a:defRPr>
            </a:lvl1pPr>
            <a:lvl2pPr indent="-304800" lvl="1" marL="914400" rtl="0">
              <a:lnSpc>
                <a:spcPct val="115000"/>
              </a:lnSpc>
              <a:spcBef>
                <a:spcPts val="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2pPr>
            <a:lvl3pPr indent="-304800" lvl="2" marL="13716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3pPr>
            <a:lvl4pPr indent="-304800" lvl="3" marL="18288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4pPr>
            <a:lvl5pPr indent="-304800" lvl="4" marL="22860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5pPr>
            <a:lvl6pPr indent="-304800" lvl="5" marL="27432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6pPr>
            <a:lvl7pPr indent="-304800" lvl="6" marL="32004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7pPr>
            <a:lvl8pPr indent="-304800" lvl="7" marL="36576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8pPr>
            <a:lvl9pPr indent="-304800" lvl="8" marL="4114800" rtl="0">
              <a:lnSpc>
                <a:spcPct val="115000"/>
              </a:lnSpc>
              <a:spcBef>
                <a:spcPts val="1600"/>
              </a:spcBef>
              <a:spcAft>
                <a:spcPts val="1600"/>
              </a:spcAft>
              <a:buClr>
                <a:schemeClr val="dk1"/>
              </a:buClr>
              <a:buSzPts val="1200"/>
              <a:buFont typeface="Montserrat Light"/>
              <a:buChar char="■"/>
              <a:defRPr>
                <a:solidFill>
                  <a:schemeClr val="dk1"/>
                </a:solidFill>
                <a:latin typeface="Montserrat"/>
                <a:ea typeface="Montserrat"/>
                <a:cs typeface="Montserrat"/>
                <a:sym typeface="Montserrat"/>
              </a:defRPr>
            </a:lvl9pPr>
          </a:lstStyle>
          <a:p/>
        </p:txBody>
      </p:sp>
      <p:sp>
        <p:nvSpPr>
          <p:cNvPr id="218" name="Google Shape;218;p14"/>
          <p:cNvSpPr txBox="1"/>
          <p:nvPr>
            <p:ph idx="2" type="body"/>
          </p:nvPr>
        </p:nvSpPr>
        <p:spPr>
          <a:xfrm>
            <a:off x="720000" y="1173200"/>
            <a:ext cx="5424600" cy="34308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Clr>
                <a:schemeClr val="dk1"/>
              </a:buClr>
              <a:buSzPts val="800"/>
              <a:buFont typeface="Montserrat Light"/>
              <a:buChar char="●"/>
              <a:defRPr sz="1250">
                <a:solidFill>
                  <a:schemeClr val="dk1"/>
                </a:solidFill>
                <a:latin typeface="Montserrat"/>
                <a:ea typeface="Montserrat"/>
                <a:cs typeface="Montserrat"/>
                <a:sym typeface="Montserrat"/>
              </a:defRPr>
            </a:lvl1pPr>
            <a:lvl2pPr indent="-304800" lvl="1" marL="914400" rtl="0">
              <a:lnSpc>
                <a:spcPct val="115000"/>
              </a:lnSpc>
              <a:spcBef>
                <a:spcPts val="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2pPr>
            <a:lvl3pPr indent="-304800" lvl="2" marL="13716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3pPr>
            <a:lvl4pPr indent="-304800" lvl="3" marL="18288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4pPr>
            <a:lvl5pPr indent="-304800" lvl="4" marL="22860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5pPr>
            <a:lvl6pPr indent="-304800" lvl="5" marL="27432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6pPr>
            <a:lvl7pPr indent="-304800" lvl="6" marL="32004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7pPr>
            <a:lvl8pPr indent="-304800" lvl="7" marL="3657600" rtl="0">
              <a:lnSpc>
                <a:spcPct val="115000"/>
              </a:lnSpc>
              <a:spcBef>
                <a:spcPts val="1600"/>
              </a:spcBef>
              <a:spcAft>
                <a:spcPts val="0"/>
              </a:spcAft>
              <a:buClr>
                <a:schemeClr val="dk1"/>
              </a:buClr>
              <a:buSzPts val="1200"/>
              <a:buFont typeface="Montserrat Light"/>
              <a:buChar char="○"/>
              <a:defRPr>
                <a:solidFill>
                  <a:schemeClr val="dk1"/>
                </a:solidFill>
                <a:latin typeface="Montserrat"/>
                <a:ea typeface="Montserrat"/>
                <a:cs typeface="Montserrat"/>
                <a:sym typeface="Montserrat"/>
              </a:defRPr>
            </a:lvl8pPr>
            <a:lvl9pPr indent="-304800" lvl="8" marL="4114800" rtl="0">
              <a:lnSpc>
                <a:spcPct val="115000"/>
              </a:lnSpc>
              <a:spcBef>
                <a:spcPts val="1600"/>
              </a:spcBef>
              <a:spcAft>
                <a:spcPts val="1600"/>
              </a:spcAft>
              <a:buClr>
                <a:schemeClr val="dk1"/>
              </a:buClr>
              <a:buSzPts val="1200"/>
              <a:buFont typeface="Montserrat Light"/>
              <a:buChar char="■"/>
              <a:defRPr>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19" name="Shape 219"/>
        <p:cNvGrpSpPr/>
        <p:nvPr/>
      </p:nvGrpSpPr>
      <p:grpSpPr>
        <a:xfrm>
          <a:off x="0" y="0"/>
          <a:ext cx="0" cy="0"/>
          <a:chOff x="0" y="0"/>
          <a:chExt cx="0" cy="0"/>
        </a:xfrm>
      </p:grpSpPr>
      <p:sp>
        <p:nvSpPr>
          <p:cNvPr id="220" name="Google Shape;220;p15"/>
          <p:cNvSpPr txBox="1"/>
          <p:nvPr>
            <p:ph type="title"/>
          </p:nvPr>
        </p:nvSpPr>
        <p:spPr>
          <a:xfrm>
            <a:off x="720000" y="445025"/>
            <a:ext cx="466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1" name="Google Shape;221;p15"/>
          <p:cNvSpPr/>
          <p:nvPr/>
        </p:nvSpPr>
        <p:spPr>
          <a:xfrm rot="-259724">
            <a:off x="-82847" y="32925"/>
            <a:ext cx="758922" cy="1013151"/>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22" name="Shape 222"/>
        <p:cNvGrpSpPr/>
        <p:nvPr/>
      </p:nvGrpSpPr>
      <p:grpSpPr>
        <a:xfrm>
          <a:off x="0" y="0"/>
          <a:ext cx="0" cy="0"/>
          <a:chOff x="0" y="0"/>
          <a:chExt cx="0" cy="0"/>
        </a:xfrm>
      </p:grpSpPr>
      <p:sp>
        <p:nvSpPr>
          <p:cNvPr id="223" name="Google Shape;22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4" name="Google Shape;224;p16"/>
          <p:cNvSpPr/>
          <p:nvPr/>
        </p:nvSpPr>
        <p:spPr>
          <a:xfrm rot="-259724">
            <a:off x="14203" y="13412"/>
            <a:ext cx="758922" cy="1013151"/>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25" name="Shape 225"/>
        <p:cNvGrpSpPr/>
        <p:nvPr/>
      </p:nvGrpSpPr>
      <p:grpSpPr>
        <a:xfrm>
          <a:off x="0" y="0"/>
          <a:ext cx="0" cy="0"/>
          <a:chOff x="0" y="0"/>
          <a:chExt cx="0" cy="0"/>
        </a:xfrm>
      </p:grpSpPr>
      <p:sp>
        <p:nvSpPr>
          <p:cNvPr id="226" name="Google Shape;226;p17"/>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28" name="Shape 228"/>
        <p:cNvGrpSpPr/>
        <p:nvPr/>
      </p:nvGrpSpPr>
      <p:grpSpPr>
        <a:xfrm>
          <a:off x="0" y="0"/>
          <a:ext cx="0" cy="0"/>
          <a:chOff x="0" y="0"/>
          <a:chExt cx="0" cy="0"/>
        </a:xfrm>
      </p:grpSpPr>
      <p:sp>
        <p:nvSpPr>
          <p:cNvPr id="229" name="Google Shape;229;p18"/>
          <p:cNvSpPr txBox="1"/>
          <p:nvPr>
            <p:ph type="title"/>
          </p:nvPr>
        </p:nvSpPr>
        <p:spPr>
          <a:xfrm>
            <a:off x="722050" y="3226550"/>
            <a:ext cx="50628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30" name="Google Shape;230;p18"/>
          <p:cNvSpPr txBox="1"/>
          <p:nvPr>
            <p:ph idx="1" type="subTitle"/>
          </p:nvPr>
        </p:nvSpPr>
        <p:spPr>
          <a:xfrm>
            <a:off x="722050" y="1461725"/>
            <a:ext cx="50628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Font typeface="Montserrat"/>
              <a:buNone/>
              <a:defRPr sz="2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231" name="Google Shape;231;p18"/>
          <p:cNvGrpSpPr/>
          <p:nvPr/>
        </p:nvGrpSpPr>
        <p:grpSpPr>
          <a:xfrm>
            <a:off x="7231512" y="-439824"/>
            <a:ext cx="1496610" cy="1492621"/>
            <a:chOff x="7231512" y="-439824"/>
            <a:chExt cx="1496610" cy="1492621"/>
          </a:xfrm>
        </p:grpSpPr>
        <p:sp>
          <p:nvSpPr>
            <p:cNvPr id="232" name="Google Shape;232;p18"/>
            <p:cNvSpPr/>
            <p:nvPr/>
          </p:nvSpPr>
          <p:spPr>
            <a:xfrm>
              <a:off x="7231512" y="-439824"/>
              <a:ext cx="1496610" cy="1492621"/>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8"/>
            <p:cNvGrpSpPr/>
            <p:nvPr/>
          </p:nvGrpSpPr>
          <p:grpSpPr>
            <a:xfrm>
              <a:off x="7331496" y="-314095"/>
              <a:ext cx="1254850" cy="1223074"/>
              <a:chOff x="1026513" y="2958993"/>
              <a:chExt cx="674361" cy="657319"/>
            </a:xfrm>
          </p:grpSpPr>
          <p:sp>
            <p:nvSpPr>
              <p:cNvPr id="234" name="Google Shape;234;p18"/>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18"/>
          <p:cNvSpPr/>
          <p:nvPr/>
        </p:nvSpPr>
        <p:spPr>
          <a:xfrm flipH="1" rot="8845309">
            <a:off x="1911541" y="-261641"/>
            <a:ext cx="958486" cy="1279566"/>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18"/>
          <p:cNvGrpSpPr/>
          <p:nvPr/>
        </p:nvGrpSpPr>
        <p:grpSpPr>
          <a:xfrm flipH="1" rot="-1116694">
            <a:off x="827925" y="4147466"/>
            <a:ext cx="1280257" cy="1948484"/>
            <a:chOff x="-236177" y="3586851"/>
            <a:chExt cx="1114248" cy="1696059"/>
          </a:xfrm>
        </p:grpSpPr>
        <p:sp>
          <p:nvSpPr>
            <p:cNvPr id="289" name="Google Shape;289;p18"/>
            <p:cNvSpPr/>
            <p:nvPr/>
          </p:nvSpPr>
          <p:spPr>
            <a:xfrm>
              <a:off x="377663" y="3586851"/>
              <a:ext cx="500408" cy="445660"/>
            </a:xfrm>
            <a:custGeom>
              <a:rect b="b" l="l" r="r" t="t"/>
              <a:pathLst>
                <a:path extrusionOk="0" h="11893" w="13354">
                  <a:moveTo>
                    <a:pt x="4553" y="1"/>
                  </a:moveTo>
                  <a:cubicBezTo>
                    <a:pt x="4488" y="1"/>
                    <a:pt x="4422" y="5"/>
                    <a:pt x="4356" y="15"/>
                  </a:cubicBezTo>
                  <a:cubicBezTo>
                    <a:pt x="3547" y="135"/>
                    <a:pt x="3033" y="989"/>
                    <a:pt x="2935" y="1801"/>
                  </a:cubicBezTo>
                  <a:cubicBezTo>
                    <a:pt x="2839" y="2616"/>
                    <a:pt x="3038" y="3433"/>
                    <a:pt x="3058" y="4251"/>
                  </a:cubicBezTo>
                  <a:cubicBezTo>
                    <a:pt x="2859" y="3631"/>
                    <a:pt x="2201" y="3235"/>
                    <a:pt x="1560" y="3235"/>
                  </a:cubicBezTo>
                  <a:cubicBezTo>
                    <a:pt x="1299" y="3235"/>
                    <a:pt x="1040" y="3300"/>
                    <a:pt x="817" y="3443"/>
                  </a:cubicBezTo>
                  <a:cubicBezTo>
                    <a:pt x="280" y="3787"/>
                    <a:pt x="13" y="4448"/>
                    <a:pt x="6" y="5085"/>
                  </a:cubicBezTo>
                  <a:cubicBezTo>
                    <a:pt x="1" y="5721"/>
                    <a:pt x="225" y="6336"/>
                    <a:pt x="494" y="6913"/>
                  </a:cubicBezTo>
                  <a:cubicBezTo>
                    <a:pt x="1260" y="8554"/>
                    <a:pt x="2173" y="9996"/>
                    <a:pt x="3826" y="11178"/>
                  </a:cubicBezTo>
                  <a:cubicBezTo>
                    <a:pt x="4407" y="11595"/>
                    <a:pt x="5103" y="11893"/>
                    <a:pt x="5812" y="11893"/>
                  </a:cubicBezTo>
                  <a:cubicBezTo>
                    <a:pt x="5888" y="11893"/>
                    <a:pt x="5965" y="11889"/>
                    <a:pt x="6041" y="11882"/>
                  </a:cubicBezTo>
                  <a:cubicBezTo>
                    <a:pt x="7393" y="11758"/>
                    <a:pt x="8266" y="11738"/>
                    <a:pt x="9519" y="11213"/>
                  </a:cubicBezTo>
                  <a:cubicBezTo>
                    <a:pt x="10771" y="10689"/>
                    <a:pt x="11921" y="9855"/>
                    <a:pt x="12657" y="8714"/>
                  </a:cubicBezTo>
                  <a:cubicBezTo>
                    <a:pt x="13086" y="8047"/>
                    <a:pt x="13354" y="7147"/>
                    <a:pt x="12917" y="6486"/>
                  </a:cubicBezTo>
                  <a:cubicBezTo>
                    <a:pt x="12648" y="6079"/>
                    <a:pt x="12187" y="5899"/>
                    <a:pt x="11700" y="5899"/>
                  </a:cubicBezTo>
                  <a:cubicBezTo>
                    <a:pt x="11298" y="5899"/>
                    <a:pt x="10879" y="6021"/>
                    <a:pt x="10535" y="6241"/>
                  </a:cubicBezTo>
                  <a:lnTo>
                    <a:pt x="10535" y="6241"/>
                  </a:lnTo>
                  <a:cubicBezTo>
                    <a:pt x="11137" y="5743"/>
                    <a:pt x="11437" y="4892"/>
                    <a:pt x="11257" y="4128"/>
                  </a:cubicBezTo>
                  <a:cubicBezTo>
                    <a:pt x="11057" y="3285"/>
                    <a:pt x="10285" y="2611"/>
                    <a:pt x="9424" y="2524"/>
                  </a:cubicBezTo>
                  <a:cubicBezTo>
                    <a:pt x="9360" y="2518"/>
                    <a:pt x="9297" y="2515"/>
                    <a:pt x="9233" y="2515"/>
                  </a:cubicBezTo>
                  <a:cubicBezTo>
                    <a:pt x="8435" y="2515"/>
                    <a:pt x="7647" y="3006"/>
                    <a:pt x="7312" y="3734"/>
                  </a:cubicBezTo>
                  <a:cubicBezTo>
                    <a:pt x="7302" y="2634"/>
                    <a:pt x="6800" y="1551"/>
                    <a:pt x="6038" y="756"/>
                  </a:cubicBezTo>
                  <a:cubicBezTo>
                    <a:pt x="5642" y="346"/>
                    <a:pt x="5112" y="1"/>
                    <a:pt x="4553"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77181" y="4032745"/>
              <a:ext cx="678814" cy="1064369"/>
            </a:xfrm>
            <a:custGeom>
              <a:rect b="b" l="l" r="r" t="t"/>
              <a:pathLst>
                <a:path extrusionOk="0" h="28404" w="18115">
                  <a:moveTo>
                    <a:pt x="17968" y="0"/>
                  </a:moveTo>
                  <a:lnTo>
                    <a:pt x="17448" y="57"/>
                  </a:lnTo>
                  <a:cubicBezTo>
                    <a:pt x="17586" y="1331"/>
                    <a:pt x="17363" y="2655"/>
                    <a:pt x="17144" y="3797"/>
                  </a:cubicBezTo>
                  <a:cubicBezTo>
                    <a:pt x="16291" y="8248"/>
                    <a:pt x="15057" y="12007"/>
                    <a:pt x="13372" y="15288"/>
                  </a:cubicBezTo>
                  <a:cubicBezTo>
                    <a:pt x="11418" y="19095"/>
                    <a:pt x="8781" y="22292"/>
                    <a:pt x="5747" y="24532"/>
                  </a:cubicBezTo>
                  <a:cubicBezTo>
                    <a:pt x="3956" y="25856"/>
                    <a:pt x="1945" y="26915"/>
                    <a:pt x="1" y="27940"/>
                  </a:cubicBezTo>
                  <a:lnTo>
                    <a:pt x="245" y="28403"/>
                  </a:lnTo>
                  <a:cubicBezTo>
                    <a:pt x="2206" y="27370"/>
                    <a:pt x="4235" y="26300"/>
                    <a:pt x="6057" y="24954"/>
                  </a:cubicBezTo>
                  <a:cubicBezTo>
                    <a:pt x="9156" y="22666"/>
                    <a:pt x="11846" y="19406"/>
                    <a:pt x="13839" y="15528"/>
                  </a:cubicBezTo>
                  <a:cubicBezTo>
                    <a:pt x="15545" y="12201"/>
                    <a:pt x="16796" y="8396"/>
                    <a:pt x="17659" y="3895"/>
                  </a:cubicBezTo>
                  <a:cubicBezTo>
                    <a:pt x="17885" y="2717"/>
                    <a:pt x="18114" y="1346"/>
                    <a:pt x="179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115841" y="4114137"/>
              <a:ext cx="387278" cy="344934"/>
            </a:xfrm>
            <a:custGeom>
              <a:rect b="b" l="l" r="r" t="t"/>
              <a:pathLst>
                <a:path extrusionOk="0" h="9205" w="10335">
                  <a:moveTo>
                    <a:pt x="3521" y="0"/>
                  </a:moveTo>
                  <a:cubicBezTo>
                    <a:pt x="3471" y="0"/>
                    <a:pt x="3421" y="4"/>
                    <a:pt x="3371" y="11"/>
                  </a:cubicBezTo>
                  <a:cubicBezTo>
                    <a:pt x="2744" y="104"/>
                    <a:pt x="2347" y="766"/>
                    <a:pt x="2272" y="1395"/>
                  </a:cubicBezTo>
                  <a:cubicBezTo>
                    <a:pt x="2198" y="2025"/>
                    <a:pt x="2350" y="2657"/>
                    <a:pt x="2367" y="3291"/>
                  </a:cubicBezTo>
                  <a:cubicBezTo>
                    <a:pt x="2212" y="2811"/>
                    <a:pt x="1703" y="2505"/>
                    <a:pt x="1207" y="2505"/>
                  </a:cubicBezTo>
                  <a:cubicBezTo>
                    <a:pt x="1005" y="2505"/>
                    <a:pt x="805" y="2556"/>
                    <a:pt x="632" y="2667"/>
                  </a:cubicBezTo>
                  <a:cubicBezTo>
                    <a:pt x="217" y="2931"/>
                    <a:pt x="9" y="3444"/>
                    <a:pt x="4" y="3936"/>
                  </a:cubicBezTo>
                  <a:cubicBezTo>
                    <a:pt x="1" y="4428"/>
                    <a:pt x="174" y="4905"/>
                    <a:pt x="381" y="5352"/>
                  </a:cubicBezTo>
                  <a:cubicBezTo>
                    <a:pt x="975" y="6623"/>
                    <a:pt x="1682" y="7738"/>
                    <a:pt x="2960" y="8652"/>
                  </a:cubicBezTo>
                  <a:cubicBezTo>
                    <a:pt x="3409" y="8974"/>
                    <a:pt x="3948" y="9205"/>
                    <a:pt x="4498" y="9205"/>
                  </a:cubicBezTo>
                  <a:cubicBezTo>
                    <a:pt x="4557" y="9205"/>
                    <a:pt x="4616" y="9202"/>
                    <a:pt x="4675" y="9197"/>
                  </a:cubicBezTo>
                  <a:cubicBezTo>
                    <a:pt x="5720" y="9100"/>
                    <a:pt x="6396" y="9085"/>
                    <a:pt x="7367" y="8678"/>
                  </a:cubicBezTo>
                  <a:cubicBezTo>
                    <a:pt x="8336" y="8273"/>
                    <a:pt x="9226" y="7628"/>
                    <a:pt x="9794" y="6744"/>
                  </a:cubicBezTo>
                  <a:cubicBezTo>
                    <a:pt x="10127" y="6229"/>
                    <a:pt x="10334" y="5531"/>
                    <a:pt x="9995" y="5019"/>
                  </a:cubicBezTo>
                  <a:cubicBezTo>
                    <a:pt x="9787" y="4705"/>
                    <a:pt x="9431" y="4565"/>
                    <a:pt x="9055" y="4565"/>
                  </a:cubicBezTo>
                  <a:cubicBezTo>
                    <a:pt x="8743" y="4565"/>
                    <a:pt x="8418" y="4661"/>
                    <a:pt x="8151" y="4831"/>
                  </a:cubicBezTo>
                  <a:lnTo>
                    <a:pt x="8151" y="4831"/>
                  </a:lnTo>
                  <a:cubicBezTo>
                    <a:pt x="8618" y="4446"/>
                    <a:pt x="8851" y="3786"/>
                    <a:pt x="8711" y="3195"/>
                  </a:cubicBezTo>
                  <a:cubicBezTo>
                    <a:pt x="8556" y="2544"/>
                    <a:pt x="7960" y="2020"/>
                    <a:pt x="7292" y="1954"/>
                  </a:cubicBezTo>
                  <a:cubicBezTo>
                    <a:pt x="7243" y="1949"/>
                    <a:pt x="7194" y="1947"/>
                    <a:pt x="7145" y="1947"/>
                  </a:cubicBezTo>
                  <a:cubicBezTo>
                    <a:pt x="6527" y="1947"/>
                    <a:pt x="5917" y="2327"/>
                    <a:pt x="5659" y="2891"/>
                  </a:cubicBezTo>
                  <a:cubicBezTo>
                    <a:pt x="5652" y="2039"/>
                    <a:pt x="5263" y="1201"/>
                    <a:pt x="4672" y="586"/>
                  </a:cubicBezTo>
                  <a:cubicBezTo>
                    <a:pt x="4365" y="267"/>
                    <a:pt x="3955" y="0"/>
                    <a:pt x="3521"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236177" y="4459190"/>
              <a:ext cx="525290" cy="823720"/>
            </a:xfrm>
            <a:custGeom>
              <a:rect b="b" l="l" r="r" t="t"/>
              <a:pathLst>
                <a:path extrusionOk="0" h="21982" w="14018">
                  <a:moveTo>
                    <a:pt x="13906" y="0"/>
                  </a:moveTo>
                  <a:lnTo>
                    <a:pt x="13502" y="45"/>
                  </a:lnTo>
                  <a:cubicBezTo>
                    <a:pt x="13609" y="1031"/>
                    <a:pt x="13438" y="2056"/>
                    <a:pt x="13268" y="2940"/>
                  </a:cubicBezTo>
                  <a:cubicBezTo>
                    <a:pt x="12607" y="6384"/>
                    <a:pt x="11653" y="9294"/>
                    <a:pt x="10349" y="11833"/>
                  </a:cubicBezTo>
                  <a:cubicBezTo>
                    <a:pt x="8837" y="14779"/>
                    <a:pt x="6794" y="17253"/>
                    <a:pt x="4448" y="18986"/>
                  </a:cubicBezTo>
                  <a:cubicBezTo>
                    <a:pt x="3061" y="20011"/>
                    <a:pt x="1506" y="20830"/>
                    <a:pt x="0" y="21624"/>
                  </a:cubicBezTo>
                  <a:lnTo>
                    <a:pt x="190" y="21982"/>
                  </a:lnTo>
                  <a:cubicBezTo>
                    <a:pt x="1707" y="21182"/>
                    <a:pt x="3277" y="20355"/>
                    <a:pt x="4688" y="19313"/>
                  </a:cubicBezTo>
                  <a:cubicBezTo>
                    <a:pt x="7087" y="17542"/>
                    <a:pt x="9169" y="15020"/>
                    <a:pt x="10709" y="12017"/>
                  </a:cubicBezTo>
                  <a:cubicBezTo>
                    <a:pt x="12032" y="9443"/>
                    <a:pt x="12997" y="6499"/>
                    <a:pt x="13665" y="3016"/>
                  </a:cubicBezTo>
                  <a:cubicBezTo>
                    <a:pt x="13841" y="2102"/>
                    <a:pt x="14017" y="1042"/>
                    <a:pt x="1390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93" name="Shape 293"/>
        <p:cNvGrpSpPr/>
        <p:nvPr/>
      </p:nvGrpSpPr>
      <p:grpSpPr>
        <a:xfrm>
          <a:off x="0" y="0"/>
          <a:ext cx="0" cy="0"/>
          <a:chOff x="0" y="0"/>
          <a:chExt cx="0" cy="0"/>
        </a:xfrm>
      </p:grpSpPr>
      <p:sp>
        <p:nvSpPr>
          <p:cNvPr id="294" name="Google Shape;294;p19"/>
          <p:cNvSpPr txBox="1"/>
          <p:nvPr>
            <p:ph type="title"/>
          </p:nvPr>
        </p:nvSpPr>
        <p:spPr>
          <a:xfrm>
            <a:off x="988943" y="818100"/>
            <a:ext cx="3771000" cy="1835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5" name="Google Shape;295;p19"/>
          <p:cNvSpPr txBox="1"/>
          <p:nvPr>
            <p:ph idx="1" type="subTitle"/>
          </p:nvPr>
        </p:nvSpPr>
        <p:spPr>
          <a:xfrm>
            <a:off x="988968" y="3010495"/>
            <a:ext cx="3771000" cy="131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ontserrat"/>
                <a:ea typeface="Montserrat"/>
                <a:cs typeface="Montserrat"/>
                <a:sym typeface="Montserrat"/>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6" name="Google Shape;296;p19"/>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97" name="Shape 297"/>
        <p:cNvGrpSpPr/>
        <p:nvPr/>
      </p:nvGrpSpPr>
      <p:grpSpPr>
        <a:xfrm>
          <a:off x="0" y="0"/>
          <a:ext cx="0" cy="0"/>
          <a:chOff x="0" y="0"/>
          <a:chExt cx="0" cy="0"/>
        </a:xfrm>
      </p:grpSpPr>
      <p:sp>
        <p:nvSpPr>
          <p:cNvPr id="298" name="Google Shape;298;p20"/>
          <p:cNvSpPr txBox="1"/>
          <p:nvPr>
            <p:ph type="title"/>
          </p:nvPr>
        </p:nvSpPr>
        <p:spPr>
          <a:xfrm>
            <a:off x="720000" y="1199100"/>
            <a:ext cx="3233100" cy="1199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9" name="Google Shape;299;p20"/>
          <p:cNvSpPr txBox="1"/>
          <p:nvPr>
            <p:ph idx="1" type="subTitle"/>
          </p:nvPr>
        </p:nvSpPr>
        <p:spPr>
          <a:xfrm>
            <a:off x="720000" y="2698950"/>
            <a:ext cx="32331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0" name="Google Shape;300;p20"/>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9F2E9"/>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868488" y="1947150"/>
            <a:ext cx="45717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7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5573388" y="725500"/>
            <a:ext cx="1161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4642050" y="3245000"/>
            <a:ext cx="3024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 name="Google Shape;23;p3"/>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01" name="Shape 301"/>
        <p:cNvGrpSpPr/>
        <p:nvPr/>
      </p:nvGrpSpPr>
      <p:grpSpPr>
        <a:xfrm>
          <a:off x="0" y="0"/>
          <a:ext cx="0" cy="0"/>
          <a:chOff x="0" y="0"/>
          <a:chExt cx="0" cy="0"/>
        </a:xfrm>
      </p:grpSpPr>
      <p:sp>
        <p:nvSpPr>
          <p:cNvPr id="302" name="Google Shape;302;p21"/>
          <p:cNvSpPr txBox="1"/>
          <p:nvPr>
            <p:ph type="title"/>
          </p:nvPr>
        </p:nvSpPr>
        <p:spPr>
          <a:xfrm>
            <a:off x="5197675" y="1199100"/>
            <a:ext cx="3233100" cy="119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3" name="Google Shape;303;p21"/>
          <p:cNvSpPr txBox="1"/>
          <p:nvPr>
            <p:ph idx="1" type="subTitle"/>
          </p:nvPr>
        </p:nvSpPr>
        <p:spPr>
          <a:xfrm>
            <a:off x="5190900" y="2698950"/>
            <a:ext cx="32331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4" name="Google Shape;304;p21"/>
          <p:cNvSpPr/>
          <p:nvPr/>
        </p:nvSpPr>
        <p:spPr>
          <a:xfrm>
            <a:off x="8430787" y="2006326"/>
            <a:ext cx="1037728" cy="1385353"/>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7" y="450175"/>
            <a:ext cx="809336" cy="1080329"/>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7" name="Shape 307"/>
        <p:cNvGrpSpPr/>
        <p:nvPr/>
      </p:nvGrpSpPr>
      <p:grpSpPr>
        <a:xfrm>
          <a:off x="0" y="0"/>
          <a:ext cx="0" cy="0"/>
          <a:chOff x="0" y="0"/>
          <a:chExt cx="0" cy="0"/>
        </a:xfrm>
      </p:grpSpPr>
      <p:sp>
        <p:nvSpPr>
          <p:cNvPr id="308" name="Google Shape;308;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9" name="Google Shape;309;p22"/>
          <p:cNvSpPr txBox="1"/>
          <p:nvPr>
            <p:ph idx="2" type="title"/>
          </p:nvPr>
        </p:nvSpPr>
        <p:spPr>
          <a:xfrm>
            <a:off x="1288000" y="1471300"/>
            <a:ext cx="2892900" cy="375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0" name="Google Shape;310;p22"/>
          <p:cNvSpPr txBox="1"/>
          <p:nvPr>
            <p:ph idx="3" type="title"/>
          </p:nvPr>
        </p:nvSpPr>
        <p:spPr>
          <a:xfrm>
            <a:off x="5150125" y="3013725"/>
            <a:ext cx="2889600" cy="37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b="0"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1" name="Google Shape;311;p22"/>
          <p:cNvSpPr txBox="1"/>
          <p:nvPr>
            <p:ph idx="1" type="subTitle"/>
          </p:nvPr>
        </p:nvSpPr>
        <p:spPr>
          <a:xfrm>
            <a:off x="5150125" y="3387800"/>
            <a:ext cx="2889600" cy="74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2" name="Google Shape;312;p22"/>
          <p:cNvSpPr txBox="1"/>
          <p:nvPr>
            <p:ph idx="4" type="subTitle"/>
          </p:nvPr>
        </p:nvSpPr>
        <p:spPr>
          <a:xfrm>
            <a:off x="1288155" y="1846900"/>
            <a:ext cx="2892900" cy="74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3" name="Google Shape;313;p22"/>
          <p:cNvSpPr/>
          <p:nvPr/>
        </p:nvSpPr>
        <p:spPr>
          <a:xfrm>
            <a:off x="-303400" y="1948476"/>
            <a:ext cx="1037728" cy="1385353"/>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rot="2055914">
            <a:off x="3109150" y="4232281"/>
            <a:ext cx="1185246" cy="1804131"/>
            <a:chOff x="-236177" y="3586851"/>
            <a:chExt cx="1114248" cy="1696059"/>
          </a:xfrm>
        </p:grpSpPr>
        <p:sp>
          <p:nvSpPr>
            <p:cNvPr id="315" name="Google Shape;315;p22"/>
            <p:cNvSpPr/>
            <p:nvPr/>
          </p:nvSpPr>
          <p:spPr>
            <a:xfrm>
              <a:off x="377663" y="3586851"/>
              <a:ext cx="500408" cy="445660"/>
            </a:xfrm>
            <a:custGeom>
              <a:rect b="b" l="l" r="r" t="t"/>
              <a:pathLst>
                <a:path extrusionOk="0" h="11893" w="13354">
                  <a:moveTo>
                    <a:pt x="4553" y="1"/>
                  </a:moveTo>
                  <a:cubicBezTo>
                    <a:pt x="4488" y="1"/>
                    <a:pt x="4422" y="5"/>
                    <a:pt x="4356" y="15"/>
                  </a:cubicBezTo>
                  <a:cubicBezTo>
                    <a:pt x="3547" y="135"/>
                    <a:pt x="3033" y="989"/>
                    <a:pt x="2935" y="1801"/>
                  </a:cubicBezTo>
                  <a:cubicBezTo>
                    <a:pt x="2839" y="2616"/>
                    <a:pt x="3038" y="3433"/>
                    <a:pt x="3058" y="4251"/>
                  </a:cubicBezTo>
                  <a:cubicBezTo>
                    <a:pt x="2859" y="3631"/>
                    <a:pt x="2201" y="3235"/>
                    <a:pt x="1560" y="3235"/>
                  </a:cubicBezTo>
                  <a:cubicBezTo>
                    <a:pt x="1299" y="3235"/>
                    <a:pt x="1040" y="3300"/>
                    <a:pt x="817" y="3443"/>
                  </a:cubicBezTo>
                  <a:cubicBezTo>
                    <a:pt x="280" y="3787"/>
                    <a:pt x="13" y="4448"/>
                    <a:pt x="6" y="5085"/>
                  </a:cubicBezTo>
                  <a:cubicBezTo>
                    <a:pt x="1" y="5721"/>
                    <a:pt x="225" y="6336"/>
                    <a:pt x="494" y="6913"/>
                  </a:cubicBezTo>
                  <a:cubicBezTo>
                    <a:pt x="1260" y="8554"/>
                    <a:pt x="2173" y="9996"/>
                    <a:pt x="3826" y="11178"/>
                  </a:cubicBezTo>
                  <a:cubicBezTo>
                    <a:pt x="4407" y="11595"/>
                    <a:pt x="5103" y="11893"/>
                    <a:pt x="5812" y="11893"/>
                  </a:cubicBezTo>
                  <a:cubicBezTo>
                    <a:pt x="5888" y="11893"/>
                    <a:pt x="5965" y="11889"/>
                    <a:pt x="6041" y="11882"/>
                  </a:cubicBezTo>
                  <a:cubicBezTo>
                    <a:pt x="7393" y="11758"/>
                    <a:pt x="8266" y="11738"/>
                    <a:pt x="9519" y="11213"/>
                  </a:cubicBezTo>
                  <a:cubicBezTo>
                    <a:pt x="10771" y="10689"/>
                    <a:pt x="11921" y="9855"/>
                    <a:pt x="12657" y="8714"/>
                  </a:cubicBezTo>
                  <a:cubicBezTo>
                    <a:pt x="13086" y="8047"/>
                    <a:pt x="13354" y="7147"/>
                    <a:pt x="12917" y="6486"/>
                  </a:cubicBezTo>
                  <a:cubicBezTo>
                    <a:pt x="12648" y="6079"/>
                    <a:pt x="12187" y="5899"/>
                    <a:pt x="11700" y="5899"/>
                  </a:cubicBezTo>
                  <a:cubicBezTo>
                    <a:pt x="11298" y="5899"/>
                    <a:pt x="10879" y="6021"/>
                    <a:pt x="10535" y="6241"/>
                  </a:cubicBezTo>
                  <a:lnTo>
                    <a:pt x="10535" y="6241"/>
                  </a:lnTo>
                  <a:cubicBezTo>
                    <a:pt x="11137" y="5743"/>
                    <a:pt x="11437" y="4892"/>
                    <a:pt x="11257" y="4128"/>
                  </a:cubicBezTo>
                  <a:cubicBezTo>
                    <a:pt x="11057" y="3285"/>
                    <a:pt x="10285" y="2611"/>
                    <a:pt x="9424" y="2524"/>
                  </a:cubicBezTo>
                  <a:cubicBezTo>
                    <a:pt x="9360" y="2518"/>
                    <a:pt x="9297" y="2515"/>
                    <a:pt x="9233" y="2515"/>
                  </a:cubicBezTo>
                  <a:cubicBezTo>
                    <a:pt x="8435" y="2515"/>
                    <a:pt x="7647" y="3006"/>
                    <a:pt x="7312" y="3734"/>
                  </a:cubicBezTo>
                  <a:cubicBezTo>
                    <a:pt x="7302" y="2634"/>
                    <a:pt x="6800" y="1551"/>
                    <a:pt x="6038" y="756"/>
                  </a:cubicBezTo>
                  <a:cubicBezTo>
                    <a:pt x="5642" y="346"/>
                    <a:pt x="5112" y="1"/>
                    <a:pt x="4553"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77181" y="4032745"/>
              <a:ext cx="678814" cy="1064369"/>
            </a:xfrm>
            <a:custGeom>
              <a:rect b="b" l="l" r="r" t="t"/>
              <a:pathLst>
                <a:path extrusionOk="0" h="28404" w="18115">
                  <a:moveTo>
                    <a:pt x="17968" y="0"/>
                  </a:moveTo>
                  <a:lnTo>
                    <a:pt x="17448" y="57"/>
                  </a:lnTo>
                  <a:cubicBezTo>
                    <a:pt x="17586" y="1331"/>
                    <a:pt x="17363" y="2655"/>
                    <a:pt x="17144" y="3797"/>
                  </a:cubicBezTo>
                  <a:cubicBezTo>
                    <a:pt x="16291" y="8248"/>
                    <a:pt x="15057" y="12007"/>
                    <a:pt x="13372" y="15288"/>
                  </a:cubicBezTo>
                  <a:cubicBezTo>
                    <a:pt x="11418" y="19095"/>
                    <a:pt x="8781" y="22292"/>
                    <a:pt x="5747" y="24532"/>
                  </a:cubicBezTo>
                  <a:cubicBezTo>
                    <a:pt x="3956" y="25856"/>
                    <a:pt x="1945" y="26915"/>
                    <a:pt x="1" y="27940"/>
                  </a:cubicBezTo>
                  <a:lnTo>
                    <a:pt x="245" y="28403"/>
                  </a:lnTo>
                  <a:cubicBezTo>
                    <a:pt x="2206" y="27370"/>
                    <a:pt x="4235" y="26300"/>
                    <a:pt x="6057" y="24954"/>
                  </a:cubicBezTo>
                  <a:cubicBezTo>
                    <a:pt x="9156" y="22666"/>
                    <a:pt x="11846" y="19406"/>
                    <a:pt x="13839" y="15528"/>
                  </a:cubicBezTo>
                  <a:cubicBezTo>
                    <a:pt x="15545" y="12201"/>
                    <a:pt x="16796" y="8396"/>
                    <a:pt x="17659" y="3895"/>
                  </a:cubicBezTo>
                  <a:cubicBezTo>
                    <a:pt x="17885" y="2717"/>
                    <a:pt x="18114" y="1346"/>
                    <a:pt x="179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115841" y="4114137"/>
              <a:ext cx="387278" cy="344934"/>
            </a:xfrm>
            <a:custGeom>
              <a:rect b="b" l="l" r="r" t="t"/>
              <a:pathLst>
                <a:path extrusionOk="0" h="9205" w="10335">
                  <a:moveTo>
                    <a:pt x="3521" y="0"/>
                  </a:moveTo>
                  <a:cubicBezTo>
                    <a:pt x="3471" y="0"/>
                    <a:pt x="3421" y="4"/>
                    <a:pt x="3371" y="11"/>
                  </a:cubicBezTo>
                  <a:cubicBezTo>
                    <a:pt x="2744" y="104"/>
                    <a:pt x="2347" y="766"/>
                    <a:pt x="2272" y="1395"/>
                  </a:cubicBezTo>
                  <a:cubicBezTo>
                    <a:pt x="2198" y="2025"/>
                    <a:pt x="2350" y="2657"/>
                    <a:pt x="2367" y="3291"/>
                  </a:cubicBezTo>
                  <a:cubicBezTo>
                    <a:pt x="2212" y="2811"/>
                    <a:pt x="1703" y="2505"/>
                    <a:pt x="1207" y="2505"/>
                  </a:cubicBezTo>
                  <a:cubicBezTo>
                    <a:pt x="1005" y="2505"/>
                    <a:pt x="805" y="2556"/>
                    <a:pt x="632" y="2667"/>
                  </a:cubicBezTo>
                  <a:cubicBezTo>
                    <a:pt x="217" y="2931"/>
                    <a:pt x="9" y="3444"/>
                    <a:pt x="4" y="3936"/>
                  </a:cubicBezTo>
                  <a:cubicBezTo>
                    <a:pt x="1" y="4428"/>
                    <a:pt x="174" y="4905"/>
                    <a:pt x="381" y="5352"/>
                  </a:cubicBezTo>
                  <a:cubicBezTo>
                    <a:pt x="975" y="6623"/>
                    <a:pt x="1682" y="7738"/>
                    <a:pt x="2960" y="8652"/>
                  </a:cubicBezTo>
                  <a:cubicBezTo>
                    <a:pt x="3409" y="8974"/>
                    <a:pt x="3948" y="9205"/>
                    <a:pt x="4498" y="9205"/>
                  </a:cubicBezTo>
                  <a:cubicBezTo>
                    <a:pt x="4557" y="9205"/>
                    <a:pt x="4616" y="9202"/>
                    <a:pt x="4675" y="9197"/>
                  </a:cubicBezTo>
                  <a:cubicBezTo>
                    <a:pt x="5720" y="9100"/>
                    <a:pt x="6396" y="9085"/>
                    <a:pt x="7367" y="8678"/>
                  </a:cubicBezTo>
                  <a:cubicBezTo>
                    <a:pt x="8336" y="8273"/>
                    <a:pt x="9226" y="7628"/>
                    <a:pt x="9794" y="6744"/>
                  </a:cubicBezTo>
                  <a:cubicBezTo>
                    <a:pt x="10127" y="6229"/>
                    <a:pt x="10334" y="5531"/>
                    <a:pt x="9995" y="5019"/>
                  </a:cubicBezTo>
                  <a:cubicBezTo>
                    <a:pt x="9787" y="4705"/>
                    <a:pt x="9431" y="4565"/>
                    <a:pt x="9055" y="4565"/>
                  </a:cubicBezTo>
                  <a:cubicBezTo>
                    <a:pt x="8743" y="4565"/>
                    <a:pt x="8418" y="4661"/>
                    <a:pt x="8151" y="4831"/>
                  </a:cubicBezTo>
                  <a:lnTo>
                    <a:pt x="8151" y="4831"/>
                  </a:lnTo>
                  <a:cubicBezTo>
                    <a:pt x="8618" y="4446"/>
                    <a:pt x="8851" y="3786"/>
                    <a:pt x="8711" y="3195"/>
                  </a:cubicBezTo>
                  <a:cubicBezTo>
                    <a:pt x="8556" y="2544"/>
                    <a:pt x="7960" y="2020"/>
                    <a:pt x="7292" y="1954"/>
                  </a:cubicBezTo>
                  <a:cubicBezTo>
                    <a:pt x="7243" y="1949"/>
                    <a:pt x="7194" y="1947"/>
                    <a:pt x="7145" y="1947"/>
                  </a:cubicBezTo>
                  <a:cubicBezTo>
                    <a:pt x="6527" y="1947"/>
                    <a:pt x="5917" y="2327"/>
                    <a:pt x="5659" y="2891"/>
                  </a:cubicBezTo>
                  <a:cubicBezTo>
                    <a:pt x="5652" y="2039"/>
                    <a:pt x="5263" y="1201"/>
                    <a:pt x="4672" y="586"/>
                  </a:cubicBezTo>
                  <a:cubicBezTo>
                    <a:pt x="4365" y="267"/>
                    <a:pt x="3955" y="0"/>
                    <a:pt x="3521"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236177" y="4459190"/>
              <a:ext cx="525290" cy="823720"/>
            </a:xfrm>
            <a:custGeom>
              <a:rect b="b" l="l" r="r" t="t"/>
              <a:pathLst>
                <a:path extrusionOk="0" h="21982" w="14018">
                  <a:moveTo>
                    <a:pt x="13906" y="0"/>
                  </a:moveTo>
                  <a:lnTo>
                    <a:pt x="13502" y="45"/>
                  </a:lnTo>
                  <a:cubicBezTo>
                    <a:pt x="13609" y="1031"/>
                    <a:pt x="13438" y="2056"/>
                    <a:pt x="13268" y="2940"/>
                  </a:cubicBezTo>
                  <a:cubicBezTo>
                    <a:pt x="12607" y="6384"/>
                    <a:pt x="11653" y="9294"/>
                    <a:pt x="10349" y="11833"/>
                  </a:cubicBezTo>
                  <a:cubicBezTo>
                    <a:pt x="8837" y="14779"/>
                    <a:pt x="6794" y="17253"/>
                    <a:pt x="4448" y="18986"/>
                  </a:cubicBezTo>
                  <a:cubicBezTo>
                    <a:pt x="3061" y="20011"/>
                    <a:pt x="1506" y="20830"/>
                    <a:pt x="0" y="21624"/>
                  </a:cubicBezTo>
                  <a:lnTo>
                    <a:pt x="190" y="21982"/>
                  </a:lnTo>
                  <a:cubicBezTo>
                    <a:pt x="1707" y="21182"/>
                    <a:pt x="3277" y="20355"/>
                    <a:pt x="4688" y="19313"/>
                  </a:cubicBezTo>
                  <a:cubicBezTo>
                    <a:pt x="7087" y="17542"/>
                    <a:pt x="9169" y="15020"/>
                    <a:pt x="10709" y="12017"/>
                  </a:cubicBezTo>
                  <a:cubicBezTo>
                    <a:pt x="12032" y="9443"/>
                    <a:pt x="12997" y="6499"/>
                    <a:pt x="13665" y="3016"/>
                  </a:cubicBezTo>
                  <a:cubicBezTo>
                    <a:pt x="13841" y="2102"/>
                    <a:pt x="14017" y="1042"/>
                    <a:pt x="1390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2"/>
          <p:cNvGrpSpPr/>
          <p:nvPr/>
        </p:nvGrpSpPr>
        <p:grpSpPr>
          <a:xfrm flipH="1" rot="531329">
            <a:off x="7979338" y="2141007"/>
            <a:ext cx="1854383" cy="3148379"/>
            <a:chOff x="-223535" y="2224752"/>
            <a:chExt cx="945887" cy="1605931"/>
          </a:xfrm>
        </p:grpSpPr>
        <p:sp>
          <p:nvSpPr>
            <p:cNvPr id="320" name="Google Shape;320;p22"/>
            <p:cNvSpPr/>
            <p:nvPr/>
          </p:nvSpPr>
          <p:spPr>
            <a:xfrm>
              <a:off x="-56961" y="2329660"/>
              <a:ext cx="646353" cy="1501024"/>
            </a:xfrm>
            <a:custGeom>
              <a:rect b="b" l="l" r="r" t="t"/>
              <a:pathLst>
                <a:path extrusionOk="0" h="67205" w="28939">
                  <a:moveTo>
                    <a:pt x="28509" y="0"/>
                  </a:moveTo>
                  <a:cubicBezTo>
                    <a:pt x="28439" y="0"/>
                    <a:pt x="28367" y="20"/>
                    <a:pt x="28303" y="61"/>
                  </a:cubicBezTo>
                  <a:cubicBezTo>
                    <a:pt x="16277" y="7960"/>
                    <a:pt x="9961" y="20730"/>
                    <a:pt x="6782" y="30051"/>
                  </a:cubicBezTo>
                  <a:cubicBezTo>
                    <a:pt x="2730" y="41929"/>
                    <a:pt x="1355" y="54567"/>
                    <a:pt x="24" y="66788"/>
                  </a:cubicBezTo>
                  <a:cubicBezTo>
                    <a:pt x="0" y="67017"/>
                    <a:pt x="182" y="67205"/>
                    <a:pt x="397" y="67205"/>
                  </a:cubicBezTo>
                  <a:cubicBezTo>
                    <a:pt x="433" y="67205"/>
                    <a:pt x="469" y="67199"/>
                    <a:pt x="506" y="67188"/>
                  </a:cubicBezTo>
                  <a:cubicBezTo>
                    <a:pt x="651" y="67145"/>
                    <a:pt x="756" y="67020"/>
                    <a:pt x="772" y="66869"/>
                  </a:cubicBezTo>
                  <a:cubicBezTo>
                    <a:pt x="2096" y="54690"/>
                    <a:pt x="3467" y="42093"/>
                    <a:pt x="7492" y="30294"/>
                  </a:cubicBezTo>
                  <a:cubicBezTo>
                    <a:pt x="10634" y="21084"/>
                    <a:pt x="16866" y="8470"/>
                    <a:pt x="28715" y="689"/>
                  </a:cubicBezTo>
                  <a:cubicBezTo>
                    <a:pt x="28890" y="575"/>
                    <a:pt x="28938" y="342"/>
                    <a:pt x="28823" y="169"/>
                  </a:cubicBezTo>
                  <a:cubicBezTo>
                    <a:pt x="28752" y="59"/>
                    <a:pt x="28632" y="0"/>
                    <a:pt x="2850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548653" y="2224752"/>
              <a:ext cx="173699" cy="133340"/>
            </a:xfrm>
            <a:custGeom>
              <a:rect b="b" l="l" r="r" t="t"/>
              <a:pathLst>
                <a:path extrusionOk="0" h="5970" w="7777">
                  <a:moveTo>
                    <a:pt x="5536" y="1"/>
                  </a:moveTo>
                  <a:cubicBezTo>
                    <a:pt x="4296" y="1"/>
                    <a:pt x="2771" y="1210"/>
                    <a:pt x="2129" y="1965"/>
                  </a:cubicBezTo>
                  <a:cubicBezTo>
                    <a:pt x="1145" y="3121"/>
                    <a:pt x="564" y="4560"/>
                    <a:pt x="0" y="5969"/>
                  </a:cubicBezTo>
                  <a:lnTo>
                    <a:pt x="2604" y="5346"/>
                  </a:lnTo>
                  <a:cubicBezTo>
                    <a:pt x="3777" y="5064"/>
                    <a:pt x="4995" y="4761"/>
                    <a:pt x="5924" y="3990"/>
                  </a:cubicBezTo>
                  <a:cubicBezTo>
                    <a:pt x="6904" y="3178"/>
                    <a:pt x="7777" y="878"/>
                    <a:pt x="6195" y="139"/>
                  </a:cubicBezTo>
                  <a:cubicBezTo>
                    <a:pt x="5990" y="43"/>
                    <a:pt x="5768" y="1"/>
                    <a:pt x="5536"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449530" y="2420183"/>
              <a:ext cx="203159" cy="137472"/>
            </a:xfrm>
            <a:custGeom>
              <a:rect b="b" l="l" r="r" t="t"/>
              <a:pathLst>
                <a:path extrusionOk="0" h="6155" w="9096">
                  <a:moveTo>
                    <a:pt x="3905" y="1"/>
                  </a:moveTo>
                  <a:cubicBezTo>
                    <a:pt x="3028" y="1"/>
                    <a:pt x="2152" y="157"/>
                    <a:pt x="1309" y="390"/>
                  </a:cubicBezTo>
                  <a:cubicBezTo>
                    <a:pt x="98" y="725"/>
                    <a:pt x="0" y="1189"/>
                    <a:pt x="713" y="2294"/>
                  </a:cubicBezTo>
                  <a:cubicBezTo>
                    <a:pt x="1665" y="3768"/>
                    <a:pt x="3018" y="4941"/>
                    <a:pt x="4613" y="5677"/>
                  </a:cubicBezTo>
                  <a:cubicBezTo>
                    <a:pt x="5219" y="5956"/>
                    <a:pt x="5918" y="6154"/>
                    <a:pt x="6583" y="6154"/>
                  </a:cubicBezTo>
                  <a:cubicBezTo>
                    <a:pt x="7162" y="6154"/>
                    <a:pt x="7715" y="6003"/>
                    <a:pt x="8155" y="5622"/>
                  </a:cubicBezTo>
                  <a:cubicBezTo>
                    <a:pt x="9096" y="4810"/>
                    <a:pt x="9059" y="3266"/>
                    <a:pt x="8410" y="2208"/>
                  </a:cubicBezTo>
                  <a:cubicBezTo>
                    <a:pt x="7614" y="916"/>
                    <a:pt x="6103" y="182"/>
                    <a:pt x="4593" y="34"/>
                  </a:cubicBezTo>
                  <a:cubicBezTo>
                    <a:pt x="4364" y="11"/>
                    <a:pt x="4134" y="1"/>
                    <a:pt x="390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268862" y="2306632"/>
              <a:ext cx="121569" cy="192729"/>
            </a:xfrm>
            <a:custGeom>
              <a:rect b="b" l="l" r="r" t="t"/>
              <a:pathLst>
                <a:path extrusionOk="0" h="8629" w="5443">
                  <a:moveTo>
                    <a:pt x="1611" y="1"/>
                  </a:moveTo>
                  <a:cubicBezTo>
                    <a:pt x="1021" y="1"/>
                    <a:pt x="424" y="282"/>
                    <a:pt x="168" y="806"/>
                  </a:cubicBezTo>
                  <a:cubicBezTo>
                    <a:pt x="25" y="1102"/>
                    <a:pt x="0" y="1441"/>
                    <a:pt x="9" y="1768"/>
                  </a:cubicBezTo>
                  <a:cubicBezTo>
                    <a:pt x="74" y="4051"/>
                    <a:pt x="1647" y="5995"/>
                    <a:pt x="3280" y="7591"/>
                  </a:cubicBezTo>
                  <a:cubicBezTo>
                    <a:pt x="3596" y="7900"/>
                    <a:pt x="3937" y="8219"/>
                    <a:pt x="4334" y="8418"/>
                  </a:cubicBezTo>
                  <a:cubicBezTo>
                    <a:pt x="4585" y="8545"/>
                    <a:pt x="4775" y="8629"/>
                    <a:pt x="4919" y="8629"/>
                  </a:cubicBezTo>
                  <a:cubicBezTo>
                    <a:pt x="5102" y="8629"/>
                    <a:pt x="5208" y="8492"/>
                    <a:pt x="5266" y="8132"/>
                  </a:cubicBezTo>
                  <a:cubicBezTo>
                    <a:pt x="5442" y="7029"/>
                    <a:pt x="5421" y="5836"/>
                    <a:pt x="5241" y="4736"/>
                  </a:cubicBezTo>
                  <a:cubicBezTo>
                    <a:pt x="5030" y="3435"/>
                    <a:pt x="4528" y="2164"/>
                    <a:pt x="3673" y="1162"/>
                  </a:cubicBezTo>
                  <a:cubicBezTo>
                    <a:pt x="3221" y="632"/>
                    <a:pt x="2641" y="167"/>
                    <a:pt x="1956" y="34"/>
                  </a:cubicBezTo>
                  <a:cubicBezTo>
                    <a:pt x="1843" y="11"/>
                    <a:pt x="1727" y="1"/>
                    <a:pt x="1611"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188246" y="3229403"/>
              <a:ext cx="217119" cy="97649"/>
            </a:xfrm>
            <a:custGeom>
              <a:rect b="b" l="l" r="r" t="t"/>
              <a:pathLst>
                <a:path extrusionOk="0" h="4372" w="9721">
                  <a:moveTo>
                    <a:pt x="3168" y="0"/>
                  </a:moveTo>
                  <a:cubicBezTo>
                    <a:pt x="3001" y="0"/>
                    <a:pt x="2834" y="7"/>
                    <a:pt x="2667" y="21"/>
                  </a:cubicBezTo>
                  <a:cubicBezTo>
                    <a:pt x="1973" y="79"/>
                    <a:pt x="1257" y="279"/>
                    <a:pt x="748" y="757"/>
                  </a:cubicBezTo>
                  <a:cubicBezTo>
                    <a:pt x="240" y="1236"/>
                    <a:pt x="0" y="2045"/>
                    <a:pt x="333" y="2660"/>
                  </a:cubicBezTo>
                  <a:cubicBezTo>
                    <a:pt x="489" y="2949"/>
                    <a:pt x="748" y="3168"/>
                    <a:pt x="1021" y="3351"/>
                  </a:cubicBezTo>
                  <a:cubicBezTo>
                    <a:pt x="2147" y="4114"/>
                    <a:pt x="3488" y="4371"/>
                    <a:pt x="4863" y="4371"/>
                  </a:cubicBezTo>
                  <a:cubicBezTo>
                    <a:pt x="5798" y="4371"/>
                    <a:pt x="6748" y="4252"/>
                    <a:pt x="7659" y="4092"/>
                  </a:cubicBezTo>
                  <a:cubicBezTo>
                    <a:pt x="8094" y="4016"/>
                    <a:pt x="8551" y="3926"/>
                    <a:pt x="8946" y="3720"/>
                  </a:cubicBezTo>
                  <a:cubicBezTo>
                    <a:pt x="9513" y="3424"/>
                    <a:pt x="9721" y="3255"/>
                    <a:pt x="9259" y="2794"/>
                  </a:cubicBezTo>
                  <a:cubicBezTo>
                    <a:pt x="8465" y="2008"/>
                    <a:pt x="7483" y="1330"/>
                    <a:pt x="6486" y="834"/>
                  </a:cubicBezTo>
                  <a:cubicBezTo>
                    <a:pt x="5456" y="320"/>
                    <a:pt x="4314" y="0"/>
                    <a:pt x="31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150388" y="3074912"/>
              <a:ext cx="213255" cy="103031"/>
            </a:xfrm>
            <a:custGeom>
              <a:rect b="b" l="l" r="r" t="t"/>
              <a:pathLst>
                <a:path extrusionOk="0" h="4613" w="9548">
                  <a:moveTo>
                    <a:pt x="2769" y="0"/>
                  </a:moveTo>
                  <a:cubicBezTo>
                    <a:pt x="2097" y="0"/>
                    <a:pt x="1403" y="133"/>
                    <a:pt x="873" y="541"/>
                  </a:cubicBezTo>
                  <a:cubicBezTo>
                    <a:pt x="318" y="968"/>
                    <a:pt x="0" y="1749"/>
                    <a:pt x="268" y="2394"/>
                  </a:cubicBezTo>
                  <a:cubicBezTo>
                    <a:pt x="394" y="2696"/>
                    <a:pt x="632" y="2939"/>
                    <a:pt x="883" y="3150"/>
                  </a:cubicBezTo>
                  <a:cubicBezTo>
                    <a:pt x="2261" y="4300"/>
                    <a:pt x="4098" y="4613"/>
                    <a:pt x="5927" y="4613"/>
                  </a:cubicBezTo>
                  <a:cubicBezTo>
                    <a:pt x="6426" y="4613"/>
                    <a:pt x="6924" y="4590"/>
                    <a:pt x="7413" y="4554"/>
                  </a:cubicBezTo>
                  <a:cubicBezTo>
                    <a:pt x="7853" y="4520"/>
                    <a:pt x="8317" y="4477"/>
                    <a:pt x="8730" y="4311"/>
                  </a:cubicBezTo>
                  <a:cubicBezTo>
                    <a:pt x="9324" y="4075"/>
                    <a:pt x="9548" y="3927"/>
                    <a:pt x="9132" y="3424"/>
                  </a:cubicBezTo>
                  <a:cubicBezTo>
                    <a:pt x="8425" y="2560"/>
                    <a:pt x="7514" y="1787"/>
                    <a:pt x="6572" y="1192"/>
                  </a:cubicBezTo>
                  <a:cubicBezTo>
                    <a:pt x="5457" y="489"/>
                    <a:pt x="4173" y="24"/>
                    <a:pt x="2855" y="1"/>
                  </a:cubicBezTo>
                  <a:cubicBezTo>
                    <a:pt x="2826" y="0"/>
                    <a:pt x="2797" y="0"/>
                    <a:pt x="276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84532" y="3020593"/>
              <a:ext cx="212138" cy="104684"/>
            </a:xfrm>
            <a:custGeom>
              <a:rect b="b" l="l" r="r" t="t"/>
              <a:pathLst>
                <a:path extrusionOk="0" h="4687" w="9498">
                  <a:moveTo>
                    <a:pt x="3254" y="0"/>
                  </a:moveTo>
                  <a:cubicBezTo>
                    <a:pt x="2883" y="0"/>
                    <a:pt x="2513" y="12"/>
                    <a:pt x="2149" y="30"/>
                  </a:cubicBezTo>
                  <a:cubicBezTo>
                    <a:pt x="1707" y="54"/>
                    <a:pt x="1243" y="87"/>
                    <a:pt x="826" y="243"/>
                  </a:cubicBezTo>
                  <a:cubicBezTo>
                    <a:pt x="228" y="466"/>
                    <a:pt x="0" y="610"/>
                    <a:pt x="404" y="1122"/>
                  </a:cubicBezTo>
                  <a:cubicBezTo>
                    <a:pt x="1095" y="2001"/>
                    <a:pt x="1986" y="2793"/>
                    <a:pt x="2915" y="3408"/>
                  </a:cubicBezTo>
                  <a:cubicBezTo>
                    <a:pt x="4013" y="4136"/>
                    <a:pt x="5287" y="4630"/>
                    <a:pt x="6603" y="4683"/>
                  </a:cubicBezTo>
                  <a:cubicBezTo>
                    <a:pt x="6668" y="4685"/>
                    <a:pt x="6733" y="4686"/>
                    <a:pt x="6798" y="4686"/>
                  </a:cubicBezTo>
                  <a:cubicBezTo>
                    <a:pt x="7436" y="4686"/>
                    <a:pt x="8088" y="4562"/>
                    <a:pt x="8597" y="4188"/>
                  </a:cubicBezTo>
                  <a:cubicBezTo>
                    <a:pt x="9161" y="3774"/>
                    <a:pt x="9498" y="3000"/>
                    <a:pt x="9244" y="2350"/>
                  </a:cubicBezTo>
                  <a:cubicBezTo>
                    <a:pt x="9124" y="2044"/>
                    <a:pt x="8891" y="1795"/>
                    <a:pt x="8646" y="1581"/>
                  </a:cubicBezTo>
                  <a:cubicBezTo>
                    <a:pt x="7199" y="317"/>
                    <a:pt x="5206" y="0"/>
                    <a:pt x="325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95243" y="2902843"/>
              <a:ext cx="189579" cy="135439"/>
            </a:xfrm>
            <a:custGeom>
              <a:rect b="b" l="l" r="r" t="t"/>
              <a:pathLst>
                <a:path extrusionOk="0" h="6064" w="8488">
                  <a:moveTo>
                    <a:pt x="2036" y="0"/>
                  </a:moveTo>
                  <a:cubicBezTo>
                    <a:pt x="1747" y="0"/>
                    <a:pt x="1461" y="43"/>
                    <a:pt x="1188" y="145"/>
                  </a:cubicBezTo>
                  <a:cubicBezTo>
                    <a:pt x="534" y="391"/>
                    <a:pt x="0" y="1044"/>
                    <a:pt x="67" y="1738"/>
                  </a:cubicBezTo>
                  <a:cubicBezTo>
                    <a:pt x="98" y="2065"/>
                    <a:pt x="255" y="2366"/>
                    <a:pt x="434" y="2642"/>
                  </a:cubicBezTo>
                  <a:cubicBezTo>
                    <a:pt x="1680" y="4556"/>
                    <a:pt x="4036" y="5390"/>
                    <a:pt x="6265" y="5900"/>
                  </a:cubicBezTo>
                  <a:cubicBezTo>
                    <a:pt x="6630" y="5984"/>
                    <a:pt x="7012" y="6063"/>
                    <a:pt x="7391" y="6063"/>
                  </a:cubicBezTo>
                  <a:cubicBezTo>
                    <a:pt x="7459" y="6063"/>
                    <a:pt x="7526" y="6061"/>
                    <a:pt x="7594" y="6055"/>
                  </a:cubicBezTo>
                  <a:cubicBezTo>
                    <a:pt x="8230" y="6002"/>
                    <a:pt x="8488" y="5927"/>
                    <a:pt x="8240" y="5324"/>
                  </a:cubicBezTo>
                  <a:cubicBezTo>
                    <a:pt x="7815" y="4292"/>
                    <a:pt x="7174" y="3285"/>
                    <a:pt x="6447" y="2441"/>
                  </a:cubicBezTo>
                  <a:cubicBezTo>
                    <a:pt x="5588" y="1442"/>
                    <a:pt x="4495" y="620"/>
                    <a:pt x="3242" y="211"/>
                  </a:cubicBezTo>
                  <a:cubicBezTo>
                    <a:pt x="2854" y="85"/>
                    <a:pt x="2442" y="0"/>
                    <a:pt x="203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78412" y="2595111"/>
              <a:ext cx="121547" cy="192773"/>
            </a:xfrm>
            <a:custGeom>
              <a:rect b="b" l="l" r="r" t="t"/>
              <a:pathLst>
                <a:path extrusionOk="0" h="8631" w="5442">
                  <a:moveTo>
                    <a:pt x="1614" y="1"/>
                  </a:moveTo>
                  <a:cubicBezTo>
                    <a:pt x="1024" y="1"/>
                    <a:pt x="424" y="282"/>
                    <a:pt x="168" y="808"/>
                  </a:cubicBezTo>
                  <a:cubicBezTo>
                    <a:pt x="25" y="1103"/>
                    <a:pt x="0" y="1441"/>
                    <a:pt x="8" y="1770"/>
                  </a:cubicBezTo>
                  <a:cubicBezTo>
                    <a:pt x="73" y="4053"/>
                    <a:pt x="1647" y="5995"/>
                    <a:pt x="3280" y="7592"/>
                  </a:cubicBezTo>
                  <a:cubicBezTo>
                    <a:pt x="3597" y="7901"/>
                    <a:pt x="3936" y="8218"/>
                    <a:pt x="4335" y="8419"/>
                  </a:cubicBezTo>
                  <a:cubicBezTo>
                    <a:pt x="4586" y="8546"/>
                    <a:pt x="4777" y="8630"/>
                    <a:pt x="4920" y="8630"/>
                  </a:cubicBezTo>
                  <a:cubicBezTo>
                    <a:pt x="5103" y="8630"/>
                    <a:pt x="5209" y="8494"/>
                    <a:pt x="5266" y="8134"/>
                  </a:cubicBezTo>
                  <a:cubicBezTo>
                    <a:pt x="5442" y="7030"/>
                    <a:pt x="5420" y="5837"/>
                    <a:pt x="5242" y="4737"/>
                  </a:cubicBezTo>
                  <a:cubicBezTo>
                    <a:pt x="5031" y="3436"/>
                    <a:pt x="4528" y="2165"/>
                    <a:pt x="3674" y="1163"/>
                  </a:cubicBezTo>
                  <a:cubicBezTo>
                    <a:pt x="3220" y="631"/>
                    <a:pt x="2642" y="168"/>
                    <a:pt x="1956" y="33"/>
                  </a:cubicBezTo>
                  <a:cubicBezTo>
                    <a:pt x="1844" y="12"/>
                    <a:pt x="1729" y="1"/>
                    <a:pt x="161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223535" y="3387133"/>
              <a:ext cx="216314" cy="98698"/>
            </a:xfrm>
            <a:custGeom>
              <a:rect b="b" l="l" r="r" t="t"/>
              <a:pathLst>
                <a:path extrusionOk="0" h="4419" w="9685">
                  <a:moveTo>
                    <a:pt x="3062" y="1"/>
                  </a:moveTo>
                  <a:cubicBezTo>
                    <a:pt x="2947" y="1"/>
                    <a:pt x="2832" y="4"/>
                    <a:pt x="2717" y="11"/>
                  </a:cubicBezTo>
                  <a:cubicBezTo>
                    <a:pt x="2019" y="53"/>
                    <a:pt x="1300" y="232"/>
                    <a:pt x="780" y="697"/>
                  </a:cubicBezTo>
                  <a:cubicBezTo>
                    <a:pt x="259" y="1162"/>
                    <a:pt x="0" y="1967"/>
                    <a:pt x="316" y="2588"/>
                  </a:cubicBezTo>
                  <a:cubicBezTo>
                    <a:pt x="464" y="2881"/>
                    <a:pt x="718" y="3107"/>
                    <a:pt x="986" y="3298"/>
                  </a:cubicBezTo>
                  <a:cubicBezTo>
                    <a:pt x="2172" y="4144"/>
                    <a:pt x="3618" y="4419"/>
                    <a:pt x="5096" y="4419"/>
                  </a:cubicBezTo>
                  <a:cubicBezTo>
                    <a:pt x="5935" y="4419"/>
                    <a:pt x="6784" y="4330"/>
                    <a:pt x="7602" y="4208"/>
                  </a:cubicBezTo>
                  <a:cubicBezTo>
                    <a:pt x="8039" y="4142"/>
                    <a:pt x="8498" y="4064"/>
                    <a:pt x="8898" y="3868"/>
                  </a:cubicBezTo>
                  <a:cubicBezTo>
                    <a:pt x="9471" y="3587"/>
                    <a:pt x="9684" y="3422"/>
                    <a:pt x="9234" y="2952"/>
                  </a:cubicBezTo>
                  <a:cubicBezTo>
                    <a:pt x="8461" y="2146"/>
                    <a:pt x="7496" y="1443"/>
                    <a:pt x="6512" y="920"/>
                  </a:cubicBezTo>
                  <a:cubicBezTo>
                    <a:pt x="5451" y="357"/>
                    <a:pt x="4261" y="1"/>
                    <a:pt x="3062"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179567" y="2768788"/>
              <a:ext cx="216359" cy="96644"/>
            </a:xfrm>
            <a:custGeom>
              <a:rect b="b" l="l" r="r" t="t"/>
              <a:pathLst>
                <a:path extrusionOk="0" h="4327" w="9687">
                  <a:moveTo>
                    <a:pt x="5335" y="0"/>
                  </a:moveTo>
                  <a:cubicBezTo>
                    <a:pt x="4810" y="0"/>
                    <a:pt x="4283" y="54"/>
                    <a:pt x="3767" y="153"/>
                  </a:cubicBezTo>
                  <a:cubicBezTo>
                    <a:pt x="2674" y="363"/>
                    <a:pt x="1546" y="751"/>
                    <a:pt x="571" y="1296"/>
                  </a:cubicBezTo>
                  <a:cubicBezTo>
                    <a:pt x="1" y="1614"/>
                    <a:pt x="155" y="1833"/>
                    <a:pt x="620" y="2270"/>
                  </a:cubicBezTo>
                  <a:cubicBezTo>
                    <a:pt x="946" y="2576"/>
                    <a:pt x="1361" y="2785"/>
                    <a:pt x="1760" y="2976"/>
                  </a:cubicBezTo>
                  <a:cubicBezTo>
                    <a:pt x="3269" y="3699"/>
                    <a:pt x="4942" y="4327"/>
                    <a:pt x="6580" y="4327"/>
                  </a:cubicBezTo>
                  <a:cubicBezTo>
                    <a:pt x="7178" y="4327"/>
                    <a:pt x="7772" y="4243"/>
                    <a:pt x="8352" y="4050"/>
                  </a:cubicBezTo>
                  <a:cubicBezTo>
                    <a:pt x="8663" y="3945"/>
                    <a:pt x="8972" y="3805"/>
                    <a:pt x="9201" y="3569"/>
                  </a:cubicBezTo>
                  <a:cubicBezTo>
                    <a:pt x="9686" y="3068"/>
                    <a:pt x="9674" y="2224"/>
                    <a:pt x="9314" y="1625"/>
                  </a:cubicBezTo>
                  <a:cubicBezTo>
                    <a:pt x="8953" y="1027"/>
                    <a:pt x="8317" y="643"/>
                    <a:pt x="7664" y="399"/>
                  </a:cubicBezTo>
                  <a:cubicBezTo>
                    <a:pt x="6920"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24173" y="3499411"/>
              <a:ext cx="216337" cy="96644"/>
            </a:xfrm>
            <a:custGeom>
              <a:rect b="b" l="l" r="r" t="t"/>
              <a:pathLst>
                <a:path extrusionOk="0" h="4327" w="9686">
                  <a:moveTo>
                    <a:pt x="5335" y="0"/>
                  </a:moveTo>
                  <a:cubicBezTo>
                    <a:pt x="4810" y="0"/>
                    <a:pt x="4283" y="54"/>
                    <a:pt x="3767" y="153"/>
                  </a:cubicBezTo>
                  <a:cubicBezTo>
                    <a:pt x="2674" y="363"/>
                    <a:pt x="1546" y="751"/>
                    <a:pt x="570" y="1295"/>
                  </a:cubicBezTo>
                  <a:cubicBezTo>
                    <a:pt x="0" y="1612"/>
                    <a:pt x="155" y="1831"/>
                    <a:pt x="620" y="2268"/>
                  </a:cubicBezTo>
                  <a:cubicBezTo>
                    <a:pt x="946" y="2574"/>
                    <a:pt x="1361" y="2785"/>
                    <a:pt x="1760" y="2975"/>
                  </a:cubicBezTo>
                  <a:cubicBezTo>
                    <a:pt x="3270" y="3698"/>
                    <a:pt x="4943" y="4326"/>
                    <a:pt x="6582" y="4326"/>
                  </a:cubicBezTo>
                  <a:cubicBezTo>
                    <a:pt x="7179" y="4326"/>
                    <a:pt x="7773" y="4243"/>
                    <a:pt x="8352" y="4050"/>
                  </a:cubicBezTo>
                  <a:cubicBezTo>
                    <a:pt x="8662" y="3945"/>
                    <a:pt x="8971" y="3805"/>
                    <a:pt x="9201" y="3569"/>
                  </a:cubicBezTo>
                  <a:cubicBezTo>
                    <a:pt x="9686" y="3066"/>
                    <a:pt x="9674" y="2224"/>
                    <a:pt x="9314" y="1624"/>
                  </a:cubicBezTo>
                  <a:cubicBezTo>
                    <a:pt x="8953" y="1026"/>
                    <a:pt x="8317" y="643"/>
                    <a:pt x="7662" y="399"/>
                  </a:cubicBezTo>
                  <a:cubicBezTo>
                    <a:pt x="6919"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256511" y="2646638"/>
              <a:ext cx="213523" cy="102652"/>
            </a:xfrm>
            <a:custGeom>
              <a:rect b="b" l="l" r="r" t="t"/>
              <a:pathLst>
                <a:path extrusionOk="0" h="4596" w="9560">
                  <a:moveTo>
                    <a:pt x="3699" y="0"/>
                  </a:moveTo>
                  <a:cubicBezTo>
                    <a:pt x="3172" y="0"/>
                    <a:pt x="2646" y="27"/>
                    <a:pt x="2132" y="67"/>
                  </a:cubicBezTo>
                  <a:cubicBezTo>
                    <a:pt x="1692" y="102"/>
                    <a:pt x="1228" y="147"/>
                    <a:pt x="814" y="317"/>
                  </a:cubicBezTo>
                  <a:cubicBezTo>
                    <a:pt x="223" y="556"/>
                    <a:pt x="0" y="706"/>
                    <a:pt x="417" y="1206"/>
                  </a:cubicBezTo>
                  <a:cubicBezTo>
                    <a:pt x="1132" y="2065"/>
                    <a:pt x="2044" y="2834"/>
                    <a:pt x="2989" y="3422"/>
                  </a:cubicBezTo>
                  <a:cubicBezTo>
                    <a:pt x="4108" y="4120"/>
                    <a:pt x="5395" y="4579"/>
                    <a:pt x="6711" y="4595"/>
                  </a:cubicBezTo>
                  <a:cubicBezTo>
                    <a:pt x="6732" y="4596"/>
                    <a:pt x="6753" y="4596"/>
                    <a:pt x="6774" y="4596"/>
                  </a:cubicBezTo>
                  <a:cubicBezTo>
                    <a:pt x="7454" y="4596"/>
                    <a:pt x="8157" y="4461"/>
                    <a:pt x="8692" y="4045"/>
                  </a:cubicBezTo>
                  <a:cubicBezTo>
                    <a:pt x="9244" y="3618"/>
                    <a:pt x="9559" y="2834"/>
                    <a:pt x="9287" y="2191"/>
                  </a:cubicBezTo>
                  <a:cubicBezTo>
                    <a:pt x="9159" y="1889"/>
                    <a:pt x="8921" y="1646"/>
                    <a:pt x="8669" y="1438"/>
                  </a:cubicBezTo>
                  <a:cubicBezTo>
                    <a:pt x="7306" y="312"/>
                    <a:pt x="5500" y="0"/>
                    <a:pt x="369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11630" y="3318251"/>
              <a:ext cx="183728" cy="88335"/>
            </a:xfrm>
            <a:custGeom>
              <a:rect b="b" l="l" r="r" t="t"/>
              <a:pathLst>
                <a:path extrusionOk="0" h="3955" w="8226">
                  <a:moveTo>
                    <a:pt x="3177" y="1"/>
                  </a:moveTo>
                  <a:cubicBezTo>
                    <a:pt x="2726" y="1"/>
                    <a:pt x="2275" y="23"/>
                    <a:pt x="1834" y="58"/>
                  </a:cubicBezTo>
                  <a:cubicBezTo>
                    <a:pt x="1455" y="87"/>
                    <a:pt x="1058" y="127"/>
                    <a:pt x="702" y="272"/>
                  </a:cubicBezTo>
                  <a:cubicBezTo>
                    <a:pt x="192" y="478"/>
                    <a:pt x="1" y="606"/>
                    <a:pt x="360" y="1038"/>
                  </a:cubicBezTo>
                  <a:cubicBezTo>
                    <a:pt x="975" y="1777"/>
                    <a:pt x="1760" y="2439"/>
                    <a:pt x="2573" y="2945"/>
                  </a:cubicBezTo>
                  <a:cubicBezTo>
                    <a:pt x="3535" y="3545"/>
                    <a:pt x="4643" y="3941"/>
                    <a:pt x="5777" y="3954"/>
                  </a:cubicBezTo>
                  <a:cubicBezTo>
                    <a:pt x="5797" y="3954"/>
                    <a:pt x="5818" y="3954"/>
                    <a:pt x="5838" y="3954"/>
                  </a:cubicBezTo>
                  <a:cubicBezTo>
                    <a:pt x="6421" y="3954"/>
                    <a:pt x="7022" y="3838"/>
                    <a:pt x="7480" y="3482"/>
                  </a:cubicBezTo>
                  <a:cubicBezTo>
                    <a:pt x="7953" y="3113"/>
                    <a:pt x="8226" y="2440"/>
                    <a:pt x="7991" y="1885"/>
                  </a:cubicBezTo>
                  <a:cubicBezTo>
                    <a:pt x="7882" y="1626"/>
                    <a:pt x="7676" y="1418"/>
                    <a:pt x="7458" y="1237"/>
                  </a:cubicBezTo>
                  <a:cubicBezTo>
                    <a:pt x="6284" y="268"/>
                    <a:pt x="4729" y="1"/>
                    <a:pt x="3177"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351055" y="2519195"/>
              <a:ext cx="181092" cy="124719"/>
            </a:xfrm>
            <a:custGeom>
              <a:rect b="b" l="l" r="r" t="t"/>
              <a:pathLst>
                <a:path extrusionOk="0" h="5584" w="8108">
                  <a:moveTo>
                    <a:pt x="2377" y="0"/>
                  </a:moveTo>
                  <a:cubicBezTo>
                    <a:pt x="2215" y="0"/>
                    <a:pt x="2053" y="7"/>
                    <a:pt x="1890" y="21"/>
                  </a:cubicBezTo>
                  <a:cubicBezTo>
                    <a:pt x="1" y="184"/>
                    <a:pt x="1543" y="2442"/>
                    <a:pt x="2229" y="3269"/>
                  </a:cubicBezTo>
                  <a:cubicBezTo>
                    <a:pt x="2797" y="3954"/>
                    <a:pt x="3409" y="4625"/>
                    <a:pt x="4177" y="5077"/>
                  </a:cubicBezTo>
                  <a:cubicBezTo>
                    <a:pt x="4701" y="5388"/>
                    <a:pt x="5313" y="5584"/>
                    <a:pt x="5917" y="5584"/>
                  </a:cubicBezTo>
                  <a:cubicBezTo>
                    <a:pt x="6195" y="5584"/>
                    <a:pt x="6471" y="5542"/>
                    <a:pt x="6737" y="5451"/>
                  </a:cubicBezTo>
                  <a:cubicBezTo>
                    <a:pt x="7139" y="5313"/>
                    <a:pt x="7510" y="5057"/>
                    <a:pt x="7739" y="4695"/>
                  </a:cubicBezTo>
                  <a:cubicBezTo>
                    <a:pt x="8108" y="4110"/>
                    <a:pt x="8045" y="3324"/>
                    <a:pt x="7719" y="2711"/>
                  </a:cubicBezTo>
                  <a:cubicBezTo>
                    <a:pt x="7393" y="2100"/>
                    <a:pt x="6845" y="1636"/>
                    <a:pt x="6267" y="1254"/>
                  </a:cubicBezTo>
                  <a:cubicBezTo>
                    <a:pt x="5115" y="495"/>
                    <a:pt x="3760" y="0"/>
                    <a:pt x="2377"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34389" y="3142006"/>
              <a:ext cx="181092" cy="124719"/>
            </a:xfrm>
            <a:custGeom>
              <a:rect b="b" l="l" r="r" t="t"/>
              <a:pathLst>
                <a:path extrusionOk="0" h="5584" w="8108">
                  <a:moveTo>
                    <a:pt x="2374" y="0"/>
                  </a:moveTo>
                  <a:cubicBezTo>
                    <a:pt x="2213" y="0"/>
                    <a:pt x="2050" y="7"/>
                    <a:pt x="1888" y="21"/>
                  </a:cubicBezTo>
                  <a:cubicBezTo>
                    <a:pt x="0" y="184"/>
                    <a:pt x="1541" y="2442"/>
                    <a:pt x="2227" y="3269"/>
                  </a:cubicBezTo>
                  <a:cubicBezTo>
                    <a:pt x="2797" y="3954"/>
                    <a:pt x="3407" y="4625"/>
                    <a:pt x="4174" y="5077"/>
                  </a:cubicBezTo>
                  <a:cubicBezTo>
                    <a:pt x="4699" y="5388"/>
                    <a:pt x="5310" y="5584"/>
                    <a:pt x="5914" y="5584"/>
                  </a:cubicBezTo>
                  <a:cubicBezTo>
                    <a:pt x="6193" y="5584"/>
                    <a:pt x="6469" y="5542"/>
                    <a:pt x="6735" y="5451"/>
                  </a:cubicBezTo>
                  <a:cubicBezTo>
                    <a:pt x="7139" y="5313"/>
                    <a:pt x="7509" y="5057"/>
                    <a:pt x="7737" y="4697"/>
                  </a:cubicBezTo>
                  <a:cubicBezTo>
                    <a:pt x="8107" y="4110"/>
                    <a:pt x="8044" y="3323"/>
                    <a:pt x="7717" y="2711"/>
                  </a:cubicBezTo>
                  <a:cubicBezTo>
                    <a:pt x="7391" y="2100"/>
                    <a:pt x="6841" y="1636"/>
                    <a:pt x="6263" y="1256"/>
                  </a:cubicBezTo>
                  <a:cubicBezTo>
                    <a:pt x="5113" y="495"/>
                    <a:pt x="3758" y="0"/>
                    <a:pt x="237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186692" y="2473519"/>
              <a:ext cx="104974" cy="171667"/>
            </a:xfrm>
            <a:custGeom>
              <a:rect b="b" l="l" r="r" t="t"/>
              <a:pathLst>
                <a:path extrusionOk="0" h="7686" w="4700">
                  <a:moveTo>
                    <a:pt x="1919" y="0"/>
                  </a:moveTo>
                  <a:cubicBezTo>
                    <a:pt x="1752" y="0"/>
                    <a:pt x="1586" y="23"/>
                    <a:pt x="1426" y="72"/>
                  </a:cubicBezTo>
                  <a:cubicBezTo>
                    <a:pt x="765" y="278"/>
                    <a:pt x="301" y="916"/>
                    <a:pt x="152" y="1592"/>
                  </a:cubicBezTo>
                  <a:cubicBezTo>
                    <a:pt x="1" y="2269"/>
                    <a:pt x="117" y="2978"/>
                    <a:pt x="308" y="3645"/>
                  </a:cubicBezTo>
                  <a:cubicBezTo>
                    <a:pt x="733" y="5125"/>
                    <a:pt x="1566" y="6521"/>
                    <a:pt x="2832" y="7426"/>
                  </a:cubicBezTo>
                  <a:cubicBezTo>
                    <a:pt x="3084" y="7607"/>
                    <a:pt x="3303" y="7686"/>
                    <a:pt x="3493" y="7686"/>
                  </a:cubicBezTo>
                  <a:cubicBezTo>
                    <a:pt x="4462" y="7686"/>
                    <a:pt x="4672" y="5638"/>
                    <a:pt x="4686" y="4738"/>
                  </a:cubicBezTo>
                  <a:cubicBezTo>
                    <a:pt x="4700" y="3847"/>
                    <a:pt x="4671" y="2940"/>
                    <a:pt x="4382" y="2099"/>
                  </a:cubicBezTo>
                  <a:cubicBezTo>
                    <a:pt x="4093" y="1257"/>
                    <a:pt x="3507" y="478"/>
                    <a:pt x="2679" y="150"/>
                  </a:cubicBezTo>
                  <a:cubicBezTo>
                    <a:pt x="2438" y="55"/>
                    <a:pt x="2178" y="0"/>
                    <a:pt x="19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202094" y="3531640"/>
              <a:ext cx="201171" cy="98810"/>
            </a:xfrm>
            <a:custGeom>
              <a:rect b="b" l="l" r="r" t="t"/>
              <a:pathLst>
                <a:path extrusionOk="0" h="4424" w="9007">
                  <a:moveTo>
                    <a:pt x="2813" y="0"/>
                  </a:moveTo>
                  <a:cubicBezTo>
                    <a:pt x="2007" y="0"/>
                    <a:pt x="1186" y="251"/>
                    <a:pt x="625" y="824"/>
                  </a:cubicBezTo>
                  <a:cubicBezTo>
                    <a:pt x="328" y="1128"/>
                    <a:pt x="110" y="1523"/>
                    <a:pt x="69" y="1947"/>
                  </a:cubicBezTo>
                  <a:cubicBezTo>
                    <a:pt x="1" y="2638"/>
                    <a:pt x="409" y="3311"/>
                    <a:pt x="976" y="3713"/>
                  </a:cubicBezTo>
                  <a:cubicBezTo>
                    <a:pt x="1541" y="4115"/>
                    <a:pt x="2240" y="4282"/>
                    <a:pt x="2928" y="4365"/>
                  </a:cubicBezTo>
                  <a:cubicBezTo>
                    <a:pt x="3254" y="4404"/>
                    <a:pt x="3583" y="4424"/>
                    <a:pt x="3912" y="4424"/>
                  </a:cubicBezTo>
                  <a:cubicBezTo>
                    <a:pt x="5130" y="4424"/>
                    <a:pt x="6349" y="4146"/>
                    <a:pt x="7393" y="3504"/>
                  </a:cubicBezTo>
                  <a:cubicBezTo>
                    <a:pt x="9007" y="2514"/>
                    <a:pt x="6619" y="1186"/>
                    <a:pt x="5633" y="754"/>
                  </a:cubicBezTo>
                  <a:cubicBezTo>
                    <a:pt x="4818" y="395"/>
                    <a:pt x="3970" y="69"/>
                    <a:pt x="3083" y="10"/>
                  </a:cubicBezTo>
                  <a:cubicBezTo>
                    <a:pt x="2993" y="3"/>
                    <a:pt x="2903" y="0"/>
                    <a:pt x="2813"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54571" y="3636324"/>
              <a:ext cx="199831" cy="103411"/>
            </a:xfrm>
            <a:custGeom>
              <a:rect b="b" l="l" r="r" t="t"/>
              <a:pathLst>
                <a:path extrusionOk="0" h="4630" w="8947">
                  <a:moveTo>
                    <a:pt x="4304" y="1"/>
                  </a:moveTo>
                  <a:cubicBezTo>
                    <a:pt x="3422" y="1"/>
                    <a:pt x="2543" y="161"/>
                    <a:pt x="1730" y="525"/>
                  </a:cubicBezTo>
                  <a:cubicBezTo>
                    <a:pt x="1" y="1298"/>
                    <a:pt x="2195" y="2926"/>
                    <a:pt x="3116" y="3483"/>
                  </a:cubicBezTo>
                  <a:cubicBezTo>
                    <a:pt x="3879" y="3943"/>
                    <a:pt x="4676" y="4377"/>
                    <a:pt x="5549" y="4553"/>
                  </a:cubicBezTo>
                  <a:cubicBezTo>
                    <a:pt x="5796" y="4603"/>
                    <a:pt x="6050" y="4629"/>
                    <a:pt x="6304" y="4629"/>
                  </a:cubicBezTo>
                  <a:cubicBezTo>
                    <a:pt x="6947" y="4629"/>
                    <a:pt x="7587" y="4459"/>
                    <a:pt x="8089" y="4066"/>
                  </a:cubicBezTo>
                  <a:cubicBezTo>
                    <a:pt x="8425" y="3803"/>
                    <a:pt x="8692" y="3440"/>
                    <a:pt x="8789" y="3024"/>
                  </a:cubicBezTo>
                  <a:cubicBezTo>
                    <a:pt x="8947" y="2348"/>
                    <a:pt x="8628" y="1627"/>
                    <a:pt x="8119" y="1155"/>
                  </a:cubicBezTo>
                  <a:cubicBezTo>
                    <a:pt x="7612" y="683"/>
                    <a:pt x="6941" y="425"/>
                    <a:pt x="6270" y="254"/>
                  </a:cubicBezTo>
                  <a:cubicBezTo>
                    <a:pt x="5630" y="91"/>
                    <a:pt x="4966" y="1"/>
                    <a:pt x="430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116515" y="2883277"/>
              <a:ext cx="200390" cy="102138"/>
            </a:xfrm>
            <a:custGeom>
              <a:rect b="b" l="l" r="r" t="t"/>
              <a:pathLst>
                <a:path extrusionOk="0" h="4573" w="8972">
                  <a:moveTo>
                    <a:pt x="4478" y="0"/>
                  </a:moveTo>
                  <a:cubicBezTo>
                    <a:pt x="3523" y="0"/>
                    <a:pt x="2572" y="184"/>
                    <a:pt x="1705" y="602"/>
                  </a:cubicBezTo>
                  <a:cubicBezTo>
                    <a:pt x="1" y="1426"/>
                    <a:pt x="2242" y="2988"/>
                    <a:pt x="3178" y="3518"/>
                  </a:cubicBezTo>
                  <a:cubicBezTo>
                    <a:pt x="3953" y="3957"/>
                    <a:pt x="4763" y="4367"/>
                    <a:pt x="5640" y="4517"/>
                  </a:cubicBezTo>
                  <a:cubicBezTo>
                    <a:pt x="5853" y="4553"/>
                    <a:pt x="6072" y="4572"/>
                    <a:pt x="6290" y="4572"/>
                  </a:cubicBezTo>
                  <a:cubicBezTo>
                    <a:pt x="6970" y="4572"/>
                    <a:pt x="7648" y="4387"/>
                    <a:pt x="8166" y="3957"/>
                  </a:cubicBezTo>
                  <a:cubicBezTo>
                    <a:pt x="8493" y="3683"/>
                    <a:pt x="8751" y="3312"/>
                    <a:pt x="8835" y="2893"/>
                  </a:cubicBezTo>
                  <a:cubicBezTo>
                    <a:pt x="8972" y="2214"/>
                    <a:pt x="8633" y="1502"/>
                    <a:pt x="8111" y="1046"/>
                  </a:cubicBezTo>
                  <a:cubicBezTo>
                    <a:pt x="7591" y="589"/>
                    <a:pt x="6913" y="351"/>
                    <a:pt x="6237" y="200"/>
                  </a:cubicBezTo>
                  <a:cubicBezTo>
                    <a:pt x="5662" y="71"/>
                    <a:pt x="5069" y="0"/>
                    <a:pt x="447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417278" y="2231899"/>
              <a:ext cx="81657" cy="191076"/>
            </a:xfrm>
            <a:custGeom>
              <a:rect b="b" l="l" r="r" t="t"/>
              <a:pathLst>
                <a:path extrusionOk="0" h="8555" w="3656">
                  <a:moveTo>
                    <a:pt x="1719" y="0"/>
                  </a:moveTo>
                  <a:cubicBezTo>
                    <a:pt x="1124" y="0"/>
                    <a:pt x="547" y="455"/>
                    <a:pt x="296" y="1017"/>
                  </a:cubicBezTo>
                  <a:cubicBezTo>
                    <a:pt x="0" y="1678"/>
                    <a:pt x="50" y="2436"/>
                    <a:pt x="150" y="3152"/>
                  </a:cubicBezTo>
                  <a:cubicBezTo>
                    <a:pt x="374" y="4770"/>
                    <a:pt x="821" y="6354"/>
                    <a:pt x="1454" y="7859"/>
                  </a:cubicBezTo>
                  <a:cubicBezTo>
                    <a:pt x="1547" y="8084"/>
                    <a:pt x="1653" y="8315"/>
                    <a:pt x="1846" y="8459"/>
                  </a:cubicBezTo>
                  <a:cubicBezTo>
                    <a:pt x="1933" y="8524"/>
                    <a:pt x="2016" y="8554"/>
                    <a:pt x="2096" y="8554"/>
                  </a:cubicBezTo>
                  <a:cubicBezTo>
                    <a:pt x="2830" y="8554"/>
                    <a:pt x="3276" y="6045"/>
                    <a:pt x="3372" y="5558"/>
                  </a:cubicBezTo>
                  <a:cubicBezTo>
                    <a:pt x="3639" y="4192"/>
                    <a:pt x="3656" y="2760"/>
                    <a:pt x="3199" y="1432"/>
                  </a:cubicBezTo>
                  <a:cubicBezTo>
                    <a:pt x="2994" y="836"/>
                    <a:pt x="2635" y="216"/>
                    <a:pt x="2029" y="43"/>
                  </a:cubicBezTo>
                  <a:cubicBezTo>
                    <a:pt x="1926" y="14"/>
                    <a:pt x="1822" y="0"/>
                    <a:pt x="17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86555" y="2704508"/>
              <a:ext cx="227817" cy="197374"/>
            </a:xfrm>
            <a:custGeom>
              <a:rect b="b" l="l" r="r" t="t"/>
              <a:pathLst>
                <a:path extrusionOk="0" h="8837" w="10200">
                  <a:moveTo>
                    <a:pt x="2856" y="0"/>
                  </a:moveTo>
                  <a:cubicBezTo>
                    <a:pt x="2765" y="0"/>
                    <a:pt x="2675" y="3"/>
                    <a:pt x="2584" y="9"/>
                  </a:cubicBezTo>
                  <a:cubicBezTo>
                    <a:pt x="1712" y="64"/>
                    <a:pt x="786" y="449"/>
                    <a:pt x="407" y="1237"/>
                  </a:cubicBezTo>
                  <a:cubicBezTo>
                    <a:pt x="0" y="2081"/>
                    <a:pt x="339" y="3091"/>
                    <a:pt x="801" y="3907"/>
                  </a:cubicBezTo>
                  <a:cubicBezTo>
                    <a:pt x="2054" y="6122"/>
                    <a:pt x="4246" y="7747"/>
                    <a:pt x="6685" y="8428"/>
                  </a:cubicBezTo>
                  <a:cubicBezTo>
                    <a:pt x="7157" y="8560"/>
                    <a:pt x="8223" y="8836"/>
                    <a:pt x="9032" y="8836"/>
                  </a:cubicBezTo>
                  <a:cubicBezTo>
                    <a:pt x="9532" y="8836"/>
                    <a:pt x="9935" y="8730"/>
                    <a:pt x="10036" y="8420"/>
                  </a:cubicBezTo>
                  <a:cubicBezTo>
                    <a:pt x="10199" y="7928"/>
                    <a:pt x="9628" y="6703"/>
                    <a:pt x="9455" y="6213"/>
                  </a:cubicBezTo>
                  <a:cubicBezTo>
                    <a:pt x="9192" y="5469"/>
                    <a:pt x="8868" y="4749"/>
                    <a:pt x="8486" y="4060"/>
                  </a:cubicBezTo>
                  <a:cubicBezTo>
                    <a:pt x="7875" y="2958"/>
                    <a:pt x="7102" y="1926"/>
                    <a:pt x="6098" y="1165"/>
                  </a:cubicBezTo>
                  <a:cubicBezTo>
                    <a:pt x="5167" y="459"/>
                    <a:pt x="4021" y="0"/>
                    <a:pt x="285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2"/>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43" name="Shape 343"/>
        <p:cNvGrpSpPr/>
        <p:nvPr/>
      </p:nvGrpSpPr>
      <p:grpSpPr>
        <a:xfrm>
          <a:off x="0" y="0"/>
          <a:ext cx="0" cy="0"/>
          <a:chOff x="0" y="0"/>
          <a:chExt cx="0" cy="0"/>
        </a:xfrm>
      </p:grpSpPr>
      <p:sp>
        <p:nvSpPr>
          <p:cNvPr id="344" name="Google Shape;34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5" name="Google Shape;345;p23"/>
          <p:cNvSpPr txBox="1"/>
          <p:nvPr>
            <p:ph idx="2" type="title"/>
          </p:nvPr>
        </p:nvSpPr>
        <p:spPr>
          <a:xfrm>
            <a:off x="2487550" y="1872400"/>
            <a:ext cx="1908300" cy="375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6" name="Google Shape;346;p23"/>
          <p:cNvSpPr txBox="1"/>
          <p:nvPr>
            <p:ph idx="3" type="title"/>
          </p:nvPr>
        </p:nvSpPr>
        <p:spPr>
          <a:xfrm>
            <a:off x="6348077" y="1872016"/>
            <a:ext cx="1911000" cy="374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b="0"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7" name="Google Shape;347;p23"/>
          <p:cNvSpPr txBox="1"/>
          <p:nvPr>
            <p:ph idx="1" type="subTitle"/>
          </p:nvPr>
        </p:nvSpPr>
        <p:spPr>
          <a:xfrm>
            <a:off x="6348077" y="2552391"/>
            <a:ext cx="1911000" cy="112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8" name="Google Shape;348;p23"/>
          <p:cNvSpPr txBox="1"/>
          <p:nvPr>
            <p:ph idx="4" type="subTitle"/>
          </p:nvPr>
        </p:nvSpPr>
        <p:spPr>
          <a:xfrm>
            <a:off x="2487632" y="2552025"/>
            <a:ext cx="1908300" cy="112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9" name="Google Shape;349;p23"/>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50" name="Shape 350"/>
        <p:cNvGrpSpPr/>
        <p:nvPr/>
      </p:nvGrpSpPr>
      <p:grpSpPr>
        <a:xfrm>
          <a:off x="0" y="0"/>
          <a:ext cx="0" cy="0"/>
          <a:chOff x="0" y="0"/>
          <a:chExt cx="0" cy="0"/>
        </a:xfrm>
      </p:grpSpPr>
      <p:sp>
        <p:nvSpPr>
          <p:cNvPr id="351" name="Google Shape;35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2" name="Google Shape;352;p24"/>
          <p:cNvSpPr txBox="1"/>
          <p:nvPr>
            <p:ph idx="2" type="title"/>
          </p:nvPr>
        </p:nvSpPr>
        <p:spPr>
          <a:xfrm>
            <a:off x="716612" y="2669629"/>
            <a:ext cx="2366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3" name="Google Shape;353;p24"/>
          <p:cNvSpPr txBox="1"/>
          <p:nvPr>
            <p:ph idx="1" type="subTitle"/>
          </p:nvPr>
        </p:nvSpPr>
        <p:spPr>
          <a:xfrm>
            <a:off x="716612" y="3051200"/>
            <a:ext cx="2366100" cy="68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4" name="Google Shape;354;p24"/>
          <p:cNvSpPr txBox="1"/>
          <p:nvPr>
            <p:ph idx="3" type="title"/>
          </p:nvPr>
        </p:nvSpPr>
        <p:spPr>
          <a:xfrm>
            <a:off x="3388957" y="2669629"/>
            <a:ext cx="2366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5" name="Google Shape;355;p24"/>
          <p:cNvSpPr txBox="1"/>
          <p:nvPr>
            <p:ph idx="4" type="subTitle"/>
          </p:nvPr>
        </p:nvSpPr>
        <p:spPr>
          <a:xfrm>
            <a:off x="3388950" y="3051200"/>
            <a:ext cx="2366100" cy="68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6" name="Google Shape;356;p24"/>
          <p:cNvSpPr txBox="1"/>
          <p:nvPr>
            <p:ph idx="5" type="title"/>
          </p:nvPr>
        </p:nvSpPr>
        <p:spPr>
          <a:xfrm>
            <a:off x="6061287" y="2669629"/>
            <a:ext cx="2366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7" name="Google Shape;357;p24"/>
          <p:cNvSpPr txBox="1"/>
          <p:nvPr>
            <p:ph idx="6" type="subTitle"/>
          </p:nvPr>
        </p:nvSpPr>
        <p:spPr>
          <a:xfrm>
            <a:off x="6061288" y="3051200"/>
            <a:ext cx="2366100" cy="68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 name="Google Shape;358;p24"/>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59" name="Shape 359"/>
        <p:cNvGrpSpPr/>
        <p:nvPr/>
      </p:nvGrpSpPr>
      <p:grpSpPr>
        <a:xfrm>
          <a:off x="0" y="0"/>
          <a:ext cx="0" cy="0"/>
          <a:chOff x="0" y="0"/>
          <a:chExt cx="0" cy="0"/>
        </a:xfrm>
      </p:grpSpPr>
      <p:sp>
        <p:nvSpPr>
          <p:cNvPr id="360" name="Google Shape;36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1" name="Google Shape;361;p25"/>
          <p:cNvSpPr txBox="1"/>
          <p:nvPr>
            <p:ph idx="2" type="title"/>
          </p:nvPr>
        </p:nvSpPr>
        <p:spPr>
          <a:xfrm>
            <a:off x="948602" y="1850575"/>
            <a:ext cx="2094300" cy="3933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2" name="Google Shape;362;p25"/>
          <p:cNvSpPr txBox="1"/>
          <p:nvPr>
            <p:ph idx="1" type="subTitle"/>
          </p:nvPr>
        </p:nvSpPr>
        <p:spPr>
          <a:xfrm>
            <a:off x="948602" y="2242636"/>
            <a:ext cx="2094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3" name="Google Shape;363;p25"/>
          <p:cNvSpPr txBox="1"/>
          <p:nvPr>
            <p:ph idx="3" type="title"/>
          </p:nvPr>
        </p:nvSpPr>
        <p:spPr>
          <a:xfrm flipH="1">
            <a:off x="6101374" y="1850575"/>
            <a:ext cx="2094000" cy="393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4" name="Google Shape;364;p25"/>
          <p:cNvSpPr txBox="1"/>
          <p:nvPr>
            <p:ph idx="4" type="subTitle"/>
          </p:nvPr>
        </p:nvSpPr>
        <p:spPr>
          <a:xfrm>
            <a:off x="6101398" y="2240986"/>
            <a:ext cx="2094000" cy="57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5" name="Google Shape;365;p25"/>
          <p:cNvSpPr txBox="1"/>
          <p:nvPr>
            <p:ph idx="5" type="title"/>
          </p:nvPr>
        </p:nvSpPr>
        <p:spPr>
          <a:xfrm>
            <a:off x="948602" y="3534729"/>
            <a:ext cx="2094300" cy="3933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6" name="Google Shape;366;p25"/>
          <p:cNvSpPr txBox="1"/>
          <p:nvPr>
            <p:ph idx="6" type="subTitle"/>
          </p:nvPr>
        </p:nvSpPr>
        <p:spPr>
          <a:xfrm>
            <a:off x="948602" y="3929303"/>
            <a:ext cx="2094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7" name="Google Shape;367;p25"/>
          <p:cNvSpPr txBox="1"/>
          <p:nvPr>
            <p:ph idx="7" type="title"/>
          </p:nvPr>
        </p:nvSpPr>
        <p:spPr>
          <a:xfrm flipH="1">
            <a:off x="6101374" y="3534729"/>
            <a:ext cx="2094000" cy="393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8" name="Google Shape;368;p25"/>
          <p:cNvSpPr txBox="1"/>
          <p:nvPr>
            <p:ph idx="8" type="subTitle"/>
          </p:nvPr>
        </p:nvSpPr>
        <p:spPr>
          <a:xfrm>
            <a:off x="6101398" y="3927653"/>
            <a:ext cx="2094000" cy="57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9" name="Google Shape;369;p25"/>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p:nvPr/>
        </p:nvSpPr>
        <p:spPr>
          <a:xfrm>
            <a:off x="-239814" y="1531101"/>
            <a:ext cx="1037728" cy="1385353"/>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71" name="Shape 371"/>
        <p:cNvGrpSpPr/>
        <p:nvPr/>
      </p:nvGrpSpPr>
      <p:grpSpPr>
        <a:xfrm>
          <a:off x="0" y="0"/>
          <a:ext cx="0" cy="0"/>
          <a:chOff x="0" y="0"/>
          <a:chExt cx="0" cy="0"/>
        </a:xfrm>
      </p:grpSpPr>
      <p:sp>
        <p:nvSpPr>
          <p:cNvPr id="372" name="Google Shape;37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3" name="Google Shape;373;p26"/>
          <p:cNvSpPr txBox="1"/>
          <p:nvPr>
            <p:ph idx="2" type="title"/>
          </p:nvPr>
        </p:nvSpPr>
        <p:spPr>
          <a:xfrm>
            <a:off x="972294" y="1839068"/>
            <a:ext cx="2075700" cy="37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4" name="Google Shape;374;p26"/>
          <p:cNvSpPr txBox="1"/>
          <p:nvPr>
            <p:ph idx="1" type="subTitle"/>
          </p:nvPr>
        </p:nvSpPr>
        <p:spPr>
          <a:xfrm>
            <a:off x="972294" y="220863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5" name="Google Shape;375;p26"/>
          <p:cNvSpPr txBox="1"/>
          <p:nvPr>
            <p:ph idx="3" type="title"/>
          </p:nvPr>
        </p:nvSpPr>
        <p:spPr>
          <a:xfrm>
            <a:off x="3534150" y="1839068"/>
            <a:ext cx="2075700" cy="37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6" name="Google Shape;376;p26"/>
          <p:cNvSpPr txBox="1"/>
          <p:nvPr>
            <p:ph idx="4" type="subTitle"/>
          </p:nvPr>
        </p:nvSpPr>
        <p:spPr>
          <a:xfrm>
            <a:off x="3534150" y="220863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7" name="Google Shape;377;p26"/>
          <p:cNvSpPr txBox="1"/>
          <p:nvPr>
            <p:ph idx="5" type="title"/>
          </p:nvPr>
        </p:nvSpPr>
        <p:spPr>
          <a:xfrm>
            <a:off x="972294" y="3420643"/>
            <a:ext cx="2075700" cy="37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8" name="Google Shape;378;p26"/>
          <p:cNvSpPr txBox="1"/>
          <p:nvPr>
            <p:ph idx="6" type="subTitle"/>
          </p:nvPr>
        </p:nvSpPr>
        <p:spPr>
          <a:xfrm>
            <a:off x="972294" y="3792709"/>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26"/>
          <p:cNvSpPr txBox="1"/>
          <p:nvPr>
            <p:ph idx="7" type="title"/>
          </p:nvPr>
        </p:nvSpPr>
        <p:spPr>
          <a:xfrm>
            <a:off x="3534150" y="3420643"/>
            <a:ext cx="2075700" cy="37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0" name="Google Shape;380;p26"/>
          <p:cNvSpPr txBox="1"/>
          <p:nvPr>
            <p:ph idx="8" type="subTitle"/>
          </p:nvPr>
        </p:nvSpPr>
        <p:spPr>
          <a:xfrm>
            <a:off x="3534150" y="3792709"/>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1" name="Google Shape;381;p26"/>
          <p:cNvSpPr txBox="1"/>
          <p:nvPr>
            <p:ph idx="9" type="title"/>
          </p:nvPr>
        </p:nvSpPr>
        <p:spPr>
          <a:xfrm>
            <a:off x="6096006" y="1839068"/>
            <a:ext cx="2075700" cy="37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2" name="Google Shape;382;p26"/>
          <p:cNvSpPr txBox="1"/>
          <p:nvPr>
            <p:ph idx="13" type="subTitle"/>
          </p:nvPr>
        </p:nvSpPr>
        <p:spPr>
          <a:xfrm>
            <a:off x="6096006" y="220863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26"/>
          <p:cNvSpPr txBox="1"/>
          <p:nvPr>
            <p:ph idx="14" type="title"/>
          </p:nvPr>
        </p:nvSpPr>
        <p:spPr>
          <a:xfrm>
            <a:off x="6096006" y="3420643"/>
            <a:ext cx="2075700" cy="37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4" name="Google Shape;384;p26"/>
          <p:cNvSpPr txBox="1"/>
          <p:nvPr>
            <p:ph idx="15" type="subTitle"/>
          </p:nvPr>
        </p:nvSpPr>
        <p:spPr>
          <a:xfrm>
            <a:off x="6096006" y="3792709"/>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5" name="Google Shape;385;p26"/>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26"/>
          <p:cNvGrpSpPr/>
          <p:nvPr/>
        </p:nvGrpSpPr>
        <p:grpSpPr>
          <a:xfrm flipH="1">
            <a:off x="8085747" y="875247"/>
            <a:ext cx="1499231" cy="2545401"/>
            <a:chOff x="-223535" y="2224752"/>
            <a:chExt cx="945887" cy="1605931"/>
          </a:xfrm>
        </p:grpSpPr>
        <p:sp>
          <p:nvSpPr>
            <p:cNvPr id="387" name="Google Shape;387;p26"/>
            <p:cNvSpPr/>
            <p:nvPr/>
          </p:nvSpPr>
          <p:spPr>
            <a:xfrm>
              <a:off x="-56961" y="2329660"/>
              <a:ext cx="646353" cy="1501024"/>
            </a:xfrm>
            <a:custGeom>
              <a:rect b="b" l="l" r="r" t="t"/>
              <a:pathLst>
                <a:path extrusionOk="0" h="67205" w="28939">
                  <a:moveTo>
                    <a:pt x="28509" y="0"/>
                  </a:moveTo>
                  <a:cubicBezTo>
                    <a:pt x="28439" y="0"/>
                    <a:pt x="28367" y="20"/>
                    <a:pt x="28303" y="61"/>
                  </a:cubicBezTo>
                  <a:cubicBezTo>
                    <a:pt x="16277" y="7960"/>
                    <a:pt x="9961" y="20730"/>
                    <a:pt x="6782" y="30051"/>
                  </a:cubicBezTo>
                  <a:cubicBezTo>
                    <a:pt x="2730" y="41929"/>
                    <a:pt x="1355" y="54567"/>
                    <a:pt x="24" y="66788"/>
                  </a:cubicBezTo>
                  <a:cubicBezTo>
                    <a:pt x="0" y="67017"/>
                    <a:pt x="182" y="67205"/>
                    <a:pt x="397" y="67205"/>
                  </a:cubicBezTo>
                  <a:cubicBezTo>
                    <a:pt x="433" y="67205"/>
                    <a:pt x="469" y="67199"/>
                    <a:pt x="506" y="67188"/>
                  </a:cubicBezTo>
                  <a:cubicBezTo>
                    <a:pt x="651" y="67145"/>
                    <a:pt x="756" y="67020"/>
                    <a:pt x="772" y="66869"/>
                  </a:cubicBezTo>
                  <a:cubicBezTo>
                    <a:pt x="2096" y="54690"/>
                    <a:pt x="3467" y="42093"/>
                    <a:pt x="7492" y="30294"/>
                  </a:cubicBezTo>
                  <a:cubicBezTo>
                    <a:pt x="10634" y="21084"/>
                    <a:pt x="16866" y="8470"/>
                    <a:pt x="28715" y="689"/>
                  </a:cubicBezTo>
                  <a:cubicBezTo>
                    <a:pt x="28890" y="575"/>
                    <a:pt x="28938" y="342"/>
                    <a:pt x="28823" y="169"/>
                  </a:cubicBezTo>
                  <a:cubicBezTo>
                    <a:pt x="28752" y="59"/>
                    <a:pt x="28632" y="0"/>
                    <a:pt x="2850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548653" y="2224752"/>
              <a:ext cx="173699" cy="133340"/>
            </a:xfrm>
            <a:custGeom>
              <a:rect b="b" l="l" r="r" t="t"/>
              <a:pathLst>
                <a:path extrusionOk="0" h="5970" w="7777">
                  <a:moveTo>
                    <a:pt x="5536" y="1"/>
                  </a:moveTo>
                  <a:cubicBezTo>
                    <a:pt x="4296" y="1"/>
                    <a:pt x="2771" y="1210"/>
                    <a:pt x="2129" y="1965"/>
                  </a:cubicBezTo>
                  <a:cubicBezTo>
                    <a:pt x="1145" y="3121"/>
                    <a:pt x="564" y="4560"/>
                    <a:pt x="0" y="5969"/>
                  </a:cubicBezTo>
                  <a:lnTo>
                    <a:pt x="2604" y="5346"/>
                  </a:lnTo>
                  <a:cubicBezTo>
                    <a:pt x="3777" y="5064"/>
                    <a:pt x="4995" y="4761"/>
                    <a:pt x="5924" y="3990"/>
                  </a:cubicBezTo>
                  <a:cubicBezTo>
                    <a:pt x="6904" y="3178"/>
                    <a:pt x="7777" y="878"/>
                    <a:pt x="6195" y="139"/>
                  </a:cubicBezTo>
                  <a:cubicBezTo>
                    <a:pt x="5990" y="43"/>
                    <a:pt x="5768" y="1"/>
                    <a:pt x="5536"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449530" y="2420183"/>
              <a:ext cx="203159" cy="137472"/>
            </a:xfrm>
            <a:custGeom>
              <a:rect b="b" l="l" r="r" t="t"/>
              <a:pathLst>
                <a:path extrusionOk="0" h="6155" w="9096">
                  <a:moveTo>
                    <a:pt x="3905" y="1"/>
                  </a:moveTo>
                  <a:cubicBezTo>
                    <a:pt x="3028" y="1"/>
                    <a:pt x="2152" y="157"/>
                    <a:pt x="1309" y="390"/>
                  </a:cubicBezTo>
                  <a:cubicBezTo>
                    <a:pt x="98" y="725"/>
                    <a:pt x="0" y="1189"/>
                    <a:pt x="713" y="2294"/>
                  </a:cubicBezTo>
                  <a:cubicBezTo>
                    <a:pt x="1665" y="3768"/>
                    <a:pt x="3018" y="4941"/>
                    <a:pt x="4613" y="5677"/>
                  </a:cubicBezTo>
                  <a:cubicBezTo>
                    <a:pt x="5219" y="5956"/>
                    <a:pt x="5918" y="6154"/>
                    <a:pt x="6583" y="6154"/>
                  </a:cubicBezTo>
                  <a:cubicBezTo>
                    <a:pt x="7162" y="6154"/>
                    <a:pt x="7715" y="6003"/>
                    <a:pt x="8155" y="5622"/>
                  </a:cubicBezTo>
                  <a:cubicBezTo>
                    <a:pt x="9096" y="4810"/>
                    <a:pt x="9059" y="3266"/>
                    <a:pt x="8410" y="2208"/>
                  </a:cubicBezTo>
                  <a:cubicBezTo>
                    <a:pt x="7614" y="916"/>
                    <a:pt x="6103" y="182"/>
                    <a:pt x="4593" y="34"/>
                  </a:cubicBezTo>
                  <a:cubicBezTo>
                    <a:pt x="4364" y="11"/>
                    <a:pt x="4134" y="1"/>
                    <a:pt x="390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268862" y="2306632"/>
              <a:ext cx="121569" cy="192729"/>
            </a:xfrm>
            <a:custGeom>
              <a:rect b="b" l="l" r="r" t="t"/>
              <a:pathLst>
                <a:path extrusionOk="0" h="8629" w="5443">
                  <a:moveTo>
                    <a:pt x="1611" y="1"/>
                  </a:moveTo>
                  <a:cubicBezTo>
                    <a:pt x="1021" y="1"/>
                    <a:pt x="424" y="282"/>
                    <a:pt x="168" y="806"/>
                  </a:cubicBezTo>
                  <a:cubicBezTo>
                    <a:pt x="25" y="1102"/>
                    <a:pt x="0" y="1441"/>
                    <a:pt x="9" y="1768"/>
                  </a:cubicBezTo>
                  <a:cubicBezTo>
                    <a:pt x="74" y="4051"/>
                    <a:pt x="1647" y="5995"/>
                    <a:pt x="3280" y="7591"/>
                  </a:cubicBezTo>
                  <a:cubicBezTo>
                    <a:pt x="3596" y="7900"/>
                    <a:pt x="3937" y="8219"/>
                    <a:pt x="4334" y="8418"/>
                  </a:cubicBezTo>
                  <a:cubicBezTo>
                    <a:pt x="4585" y="8545"/>
                    <a:pt x="4775" y="8629"/>
                    <a:pt x="4919" y="8629"/>
                  </a:cubicBezTo>
                  <a:cubicBezTo>
                    <a:pt x="5102" y="8629"/>
                    <a:pt x="5208" y="8492"/>
                    <a:pt x="5266" y="8132"/>
                  </a:cubicBezTo>
                  <a:cubicBezTo>
                    <a:pt x="5442" y="7029"/>
                    <a:pt x="5421" y="5836"/>
                    <a:pt x="5241" y="4736"/>
                  </a:cubicBezTo>
                  <a:cubicBezTo>
                    <a:pt x="5030" y="3435"/>
                    <a:pt x="4528" y="2164"/>
                    <a:pt x="3673" y="1162"/>
                  </a:cubicBezTo>
                  <a:cubicBezTo>
                    <a:pt x="3221" y="632"/>
                    <a:pt x="2641" y="167"/>
                    <a:pt x="1956" y="34"/>
                  </a:cubicBezTo>
                  <a:cubicBezTo>
                    <a:pt x="1843" y="11"/>
                    <a:pt x="1727" y="1"/>
                    <a:pt x="1611"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188246" y="3229403"/>
              <a:ext cx="217119" cy="97649"/>
            </a:xfrm>
            <a:custGeom>
              <a:rect b="b" l="l" r="r" t="t"/>
              <a:pathLst>
                <a:path extrusionOk="0" h="4372" w="9721">
                  <a:moveTo>
                    <a:pt x="3168" y="0"/>
                  </a:moveTo>
                  <a:cubicBezTo>
                    <a:pt x="3001" y="0"/>
                    <a:pt x="2834" y="7"/>
                    <a:pt x="2667" y="21"/>
                  </a:cubicBezTo>
                  <a:cubicBezTo>
                    <a:pt x="1973" y="79"/>
                    <a:pt x="1257" y="279"/>
                    <a:pt x="748" y="757"/>
                  </a:cubicBezTo>
                  <a:cubicBezTo>
                    <a:pt x="240" y="1236"/>
                    <a:pt x="0" y="2045"/>
                    <a:pt x="333" y="2660"/>
                  </a:cubicBezTo>
                  <a:cubicBezTo>
                    <a:pt x="489" y="2949"/>
                    <a:pt x="748" y="3168"/>
                    <a:pt x="1021" y="3351"/>
                  </a:cubicBezTo>
                  <a:cubicBezTo>
                    <a:pt x="2147" y="4114"/>
                    <a:pt x="3488" y="4371"/>
                    <a:pt x="4863" y="4371"/>
                  </a:cubicBezTo>
                  <a:cubicBezTo>
                    <a:pt x="5798" y="4371"/>
                    <a:pt x="6748" y="4252"/>
                    <a:pt x="7659" y="4092"/>
                  </a:cubicBezTo>
                  <a:cubicBezTo>
                    <a:pt x="8094" y="4016"/>
                    <a:pt x="8551" y="3926"/>
                    <a:pt x="8946" y="3720"/>
                  </a:cubicBezTo>
                  <a:cubicBezTo>
                    <a:pt x="9513" y="3424"/>
                    <a:pt x="9721" y="3255"/>
                    <a:pt x="9259" y="2794"/>
                  </a:cubicBezTo>
                  <a:cubicBezTo>
                    <a:pt x="8465" y="2008"/>
                    <a:pt x="7483" y="1330"/>
                    <a:pt x="6486" y="834"/>
                  </a:cubicBezTo>
                  <a:cubicBezTo>
                    <a:pt x="5456" y="320"/>
                    <a:pt x="4314" y="0"/>
                    <a:pt x="31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150388" y="3074912"/>
              <a:ext cx="213255" cy="103031"/>
            </a:xfrm>
            <a:custGeom>
              <a:rect b="b" l="l" r="r" t="t"/>
              <a:pathLst>
                <a:path extrusionOk="0" h="4613" w="9548">
                  <a:moveTo>
                    <a:pt x="2769" y="0"/>
                  </a:moveTo>
                  <a:cubicBezTo>
                    <a:pt x="2097" y="0"/>
                    <a:pt x="1403" y="133"/>
                    <a:pt x="873" y="541"/>
                  </a:cubicBezTo>
                  <a:cubicBezTo>
                    <a:pt x="318" y="968"/>
                    <a:pt x="0" y="1749"/>
                    <a:pt x="268" y="2394"/>
                  </a:cubicBezTo>
                  <a:cubicBezTo>
                    <a:pt x="394" y="2696"/>
                    <a:pt x="632" y="2939"/>
                    <a:pt x="883" y="3150"/>
                  </a:cubicBezTo>
                  <a:cubicBezTo>
                    <a:pt x="2261" y="4300"/>
                    <a:pt x="4098" y="4613"/>
                    <a:pt x="5927" y="4613"/>
                  </a:cubicBezTo>
                  <a:cubicBezTo>
                    <a:pt x="6426" y="4613"/>
                    <a:pt x="6924" y="4590"/>
                    <a:pt x="7413" y="4554"/>
                  </a:cubicBezTo>
                  <a:cubicBezTo>
                    <a:pt x="7853" y="4520"/>
                    <a:pt x="8317" y="4477"/>
                    <a:pt x="8730" y="4311"/>
                  </a:cubicBezTo>
                  <a:cubicBezTo>
                    <a:pt x="9324" y="4075"/>
                    <a:pt x="9548" y="3927"/>
                    <a:pt x="9132" y="3424"/>
                  </a:cubicBezTo>
                  <a:cubicBezTo>
                    <a:pt x="8425" y="2560"/>
                    <a:pt x="7514" y="1787"/>
                    <a:pt x="6572" y="1192"/>
                  </a:cubicBezTo>
                  <a:cubicBezTo>
                    <a:pt x="5457" y="489"/>
                    <a:pt x="4173" y="24"/>
                    <a:pt x="2855" y="1"/>
                  </a:cubicBezTo>
                  <a:cubicBezTo>
                    <a:pt x="2826" y="0"/>
                    <a:pt x="2797" y="0"/>
                    <a:pt x="276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84532" y="3020593"/>
              <a:ext cx="212138" cy="104684"/>
            </a:xfrm>
            <a:custGeom>
              <a:rect b="b" l="l" r="r" t="t"/>
              <a:pathLst>
                <a:path extrusionOk="0" h="4687" w="9498">
                  <a:moveTo>
                    <a:pt x="3254" y="0"/>
                  </a:moveTo>
                  <a:cubicBezTo>
                    <a:pt x="2883" y="0"/>
                    <a:pt x="2513" y="12"/>
                    <a:pt x="2149" y="30"/>
                  </a:cubicBezTo>
                  <a:cubicBezTo>
                    <a:pt x="1707" y="54"/>
                    <a:pt x="1243" y="87"/>
                    <a:pt x="826" y="243"/>
                  </a:cubicBezTo>
                  <a:cubicBezTo>
                    <a:pt x="228" y="466"/>
                    <a:pt x="0" y="610"/>
                    <a:pt x="404" y="1122"/>
                  </a:cubicBezTo>
                  <a:cubicBezTo>
                    <a:pt x="1095" y="2001"/>
                    <a:pt x="1986" y="2793"/>
                    <a:pt x="2915" y="3408"/>
                  </a:cubicBezTo>
                  <a:cubicBezTo>
                    <a:pt x="4013" y="4136"/>
                    <a:pt x="5287" y="4630"/>
                    <a:pt x="6603" y="4683"/>
                  </a:cubicBezTo>
                  <a:cubicBezTo>
                    <a:pt x="6668" y="4685"/>
                    <a:pt x="6733" y="4686"/>
                    <a:pt x="6798" y="4686"/>
                  </a:cubicBezTo>
                  <a:cubicBezTo>
                    <a:pt x="7436" y="4686"/>
                    <a:pt x="8088" y="4562"/>
                    <a:pt x="8597" y="4188"/>
                  </a:cubicBezTo>
                  <a:cubicBezTo>
                    <a:pt x="9161" y="3774"/>
                    <a:pt x="9498" y="3000"/>
                    <a:pt x="9244" y="2350"/>
                  </a:cubicBezTo>
                  <a:cubicBezTo>
                    <a:pt x="9124" y="2044"/>
                    <a:pt x="8891" y="1795"/>
                    <a:pt x="8646" y="1581"/>
                  </a:cubicBezTo>
                  <a:cubicBezTo>
                    <a:pt x="7199" y="317"/>
                    <a:pt x="5206" y="0"/>
                    <a:pt x="325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95243" y="2902843"/>
              <a:ext cx="189579" cy="135439"/>
            </a:xfrm>
            <a:custGeom>
              <a:rect b="b" l="l" r="r" t="t"/>
              <a:pathLst>
                <a:path extrusionOk="0" h="6064" w="8488">
                  <a:moveTo>
                    <a:pt x="2036" y="0"/>
                  </a:moveTo>
                  <a:cubicBezTo>
                    <a:pt x="1747" y="0"/>
                    <a:pt x="1461" y="43"/>
                    <a:pt x="1188" y="145"/>
                  </a:cubicBezTo>
                  <a:cubicBezTo>
                    <a:pt x="534" y="391"/>
                    <a:pt x="0" y="1044"/>
                    <a:pt x="67" y="1738"/>
                  </a:cubicBezTo>
                  <a:cubicBezTo>
                    <a:pt x="98" y="2065"/>
                    <a:pt x="255" y="2366"/>
                    <a:pt x="434" y="2642"/>
                  </a:cubicBezTo>
                  <a:cubicBezTo>
                    <a:pt x="1680" y="4556"/>
                    <a:pt x="4036" y="5390"/>
                    <a:pt x="6265" y="5900"/>
                  </a:cubicBezTo>
                  <a:cubicBezTo>
                    <a:pt x="6630" y="5984"/>
                    <a:pt x="7012" y="6063"/>
                    <a:pt x="7391" y="6063"/>
                  </a:cubicBezTo>
                  <a:cubicBezTo>
                    <a:pt x="7459" y="6063"/>
                    <a:pt x="7526" y="6061"/>
                    <a:pt x="7594" y="6055"/>
                  </a:cubicBezTo>
                  <a:cubicBezTo>
                    <a:pt x="8230" y="6002"/>
                    <a:pt x="8488" y="5927"/>
                    <a:pt x="8240" y="5324"/>
                  </a:cubicBezTo>
                  <a:cubicBezTo>
                    <a:pt x="7815" y="4292"/>
                    <a:pt x="7174" y="3285"/>
                    <a:pt x="6447" y="2441"/>
                  </a:cubicBezTo>
                  <a:cubicBezTo>
                    <a:pt x="5588" y="1442"/>
                    <a:pt x="4495" y="620"/>
                    <a:pt x="3242" y="211"/>
                  </a:cubicBezTo>
                  <a:cubicBezTo>
                    <a:pt x="2854" y="85"/>
                    <a:pt x="2442" y="0"/>
                    <a:pt x="203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78412" y="2595111"/>
              <a:ext cx="121547" cy="192773"/>
            </a:xfrm>
            <a:custGeom>
              <a:rect b="b" l="l" r="r" t="t"/>
              <a:pathLst>
                <a:path extrusionOk="0" h="8631" w="5442">
                  <a:moveTo>
                    <a:pt x="1614" y="1"/>
                  </a:moveTo>
                  <a:cubicBezTo>
                    <a:pt x="1024" y="1"/>
                    <a:pt x="424" y="282"/>
                    <a:pt x="168" y="808"/>
                  </a:cubicBezTo>
                  <a:cubicBezTo>
                    <a:pt x="25" y="1103"/>
                    <a:pt x="0" y="1441"/>
                    <a:pt x="8" y="1770"/>
                  </a:cubicBezTo>
                  <a:cubicBezTo>
                    <a:pt x="73" y="4053"/>
                    <a:pt x="1647" y="5995"/>
                    <a:pt x="3280" y="7592"/>
                  </a:cubicBezTo>
                  <a:cubicBezTo>
                    <a:pt x="3597" y="7901"/>
                    <a:pt x="3936" y="8218"/>
                    <a:pt x="4335" y="8419"/>
                  </a:cubicBezTo>
                  <a:cubicBezTo>
                    <a:pt x="4586" y="8546"/>
                    <a:pt x="4777" y="8630"/>
                    <a:pt x="4920" y="8630"/>
                  </a:cubicBezTo>
                  <a:cubicBezTo>
                    <a:pt x="5103" y="8630"/>
                    <a:pt x="5209" y="8494"/>
                    <a:pt x="5266" y="8134"/>
                  </a:cubicBezTo>
                  <a:cubicBezTo>
                    <a:pt x="5442" y="7030"/>
                    <a:pt x="5420" y="5837"/>
                    <a:pt x="5242" y="4737"/>
                  </a:cubicBezTo>
                  <a:cubicBezTo>
                    <a:pt x="5031" y="3436"/>
                    <a:pt x="4528" y="2165"/>
                    <a:pt x="3674" y="1163"/>
                  </a:cubicBezTo>
                  <a:cubicBezTo>
                    <a:pt x="3220" y="631"/>
                    <a:pt x="2642" y="168"/>
                    <a:pt x="1956" y="33"/>
                  </a:cubicBezTo>
                  <a:cubicBezTo>
                    <a:pt x="1844" y="12"/>
                    <a:pt x="1729" y="1"/>
                    <a:pt x="161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223535" y="3387133"/>
              <a:ext cx="216314" cy="98698"/>
            </a:xfrm>
            <a:custGeom>
              <a:rect b="b" l="l" r="r" t="t"/>
              <a:pathLst>
                <a:path extrusionOk="0" h="4419" w="9685">
                  <a:moveTo>
                    <a:pt x="3062" y="1"/>
                  </a:moveTo>
                  <a:cubicBezTo>
                    <a:pt x="2947" y="1"/>
                    <a:pt x="2832" y="4"/>
                    <a:pt x="2717" y="11"/>
                  </a:cubicBezTo>
                  <a:cubicBezTo>
                    <a:pt x="2019" y="53"/>
                    <a:pt x="1300" y="232"/>
                    <a:pt x="780" y="697"/>
                  </a:cubicBezTo>
                  <a:cubicBezTo>
                    <a:pt x="259" y="1162"/>
                    <a:pt x="0" y="1967"/>
                    <a:pt x="316" y="2588"/>
                  </a:cubicBezTo>
                  <a:cubicBezTo>
                    <a:pt x="464" y="2881"/>
                    <a:pt x="718" y="3107"/>
                    <a:pt x="986" y="3298"/>
                  </a:cubicBezTo>
                  <a:cubicBezTo>
                    <a:pt x="2172" y="4144"/>
                    <a:pt x="3618" y="4419"/>
                    <a:pt x="5096" y="4419"/>
                  </a:cubicBezTo>
                  <a:cubicBezTo>
                    <a:pt x="5935" y="4419"/>
                    <a:pt x="6784" y="4330"/>
                    <a:pt x="7602" y="4208"/>
                  </a:cubicBezTo>
                  <a:cubicBezTo>
                    <a:pt x="8039" y="4142"/>
                    <a:pt x="8498" y="4064"/>
                    <a:pt x="8898" y="3868"/>
                  </a:cubicBezTo>
                  <a:cubicBezTo>
                    <a:pt x="9471" y="3587"/>
                    <a:pt x="9684" y="3422"/>
                    <a:pt x="9234" y="2952"/>
                  </a:cubicBezTo>
                  <a:cubicBezTo>
                    <a:pt x="8461" y="2146"/>
                    <a:pt x="7496" y="1443"/>
                    <a:pt x="6512" y="920"/>
                  </a:cubicBezTo>
                  <a:cubicBezTo>
                    <a:pt x="5451" y="357"/>
                    <a:pt x="4261" y="1"/>
                    <a:pt x="3062"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179567" y="2768788"/>
              <a:ext cx="216359" cy="96644"/>
            </a:xfrm>
            <a:custGeom>
              <a:rect b="b" l="l" r="r" t="t"/>
              <a:pathLst>
                <a:path extrusionOk="0" h="4327" w="9687">
                  <a:moveTo>
                    <a:pt x="5335" y="0"/>
                  </a:moveTo>
                  <a:cubicBezTo>
                    <a:pt x="4810" y="0"/>
                    <a:pt x="4283" y="54"/>
                    <a:pt x="3767" y="153"/>
                  </a:cubicBezTo>
                  <a:cubicBezTo>
                    <a:pt x="2674" y="363"/>
                    <a:pt x="1546" y="751"/>
                    <a:pt x="571" y="1296"/>
                  </a:cubicBezTo>
                  <a:cubicBezTo>
                    <a:pt x="1" y="1614"/>
                    <a:pt x="155" y="1833"/>
                    <a:pt x="620" y="2270"/>
                  </a:cubicBezTo>
                  <a:cubicBezTo>
                    <a:pt x="946" y="2576"/>
                    <a:pt x="1361" y="2785"/>
                    <a:pt x="1760" y="2976"/>
                  </a:cubicBezTo>
                  <a:cubicBezTo>
                    <a:pt x="3269" y="3699"/>
                    <a:pt x="4942" y="4327"/>
                    <a:pt x="6580" y="4327"/>
                  </a:cubicBezTo>
                  <a:cubicBezTo>
                    <a:pt x="7178" y="4327"/>
                    <a:pt x="7772" y="4243"/>
                    <a:pt x="8352" y="4050"/>
                  </a:cubicBezTo>
                  <a:cubicBezTo>
                    <a:pt x="8663" y="3945"/>
                    <a:pt x="8972" y="3805"/>
                    <a:pt x="9201" y="3569"/>
                  </a:cubicBezTo>
                  <a:cubicBezTo>
                    <a:pt x="9686" y="3068"/>
                    <a:pt x="9674" y="2224"/>
                    <a:pt x="9314" y="1625"/>
                  </a:cubicBezTo>
                  <a:cubicBezTo>
                    <a:pt x="8953" y="1027"/>
                    <a:pt x="8317" y="643"/>
                    <a:pt x="7664" y="399"/>
                  </a:cubicBezTo>
                  <a:cubicBezTo>
                    <a:pt x="6920"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24173" y="3499411"/>
              <a:ext cx="216337" cy="96644"/>
            </a:xfrm>
            <a:custGeom>
              <a:rect b="b" l="l" r="r" t="t"/>
              <a:pathLst>
                <a:path extrusionOk="0" h="4327" w="9686">
                  <a:moveTo>
                    <a:pt x="5335" y="0"/>
                  </a:moveTo>
                  <a:cubicBezTo>
                    <a:pt x="4810" y="0"/>
                    <a:pt x="4283" y="54"/>
                    <a:pt x="3767" y="153"/>
                  </a:cubicBezTo>
                  <a:cubicBezTo>
                    <a:pt x="2674" y="363"/>
                    <a:pt x="1546" y="751"/>
                    <a:pt x="570" y="1295"/>
                  </a:cubicBezTo>
                  <a:cubicBezTo>
                    <a:pt x="0" y="1612"/>
                    <a:pt x="155" y="1831"/>
                    <a:pt x="620" y="2268"/>
                  </a:cubicBezTo>
                  <a:cubicBezTo>
                    <a:pt x="946" y="2574"/>
                    <a:pt x="1361" y="2785"/>
                    <a:pt x="1760" y="2975"/>
                  </a:cubicBezTo>
                  <a:cubicBezTo>
                    <a:pt x="3270" y="3698"/>
                    <a:pt x="4943" y="4326"/>
                    <a:pt x="6582" y="4326"/>
                  </a:cubicBezTo>
                  <a:cubicBezTo>
                    <a:pt x="7179" y="4326"/>
                    <a:pt x="7773" y="4243"/>
                    <a:pt x="8352" y="4050"/>
                  </a:cubicBezTo>
                  <a:cubicBezTo>
                    <a:pt x="8662" y="3945"/>
                    <a:pt x="8971" y="3805"/>
                    <a:pt x="9201" y="3569"/>
                  </a:cubicBezTo>
                  <a:cubicBezTo>
                    <a:pt x="9686" y="3066"/>
                    <a:pt x="9674" y="2224"/>
                    <a:pt x="9314" y="1624"/>
                  </a:cubicBezTo>
                  <a:cubicBezTo>
                    <a:pt x="8953" y="1026"/>
                    <a:pt x="8317" y="643"/>
                    <a:pt x="7662" y="399"/>
                  </a:cubicBezTo>
                  <a:cubicBezTo>
                    <a:pt x="6919"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256511" y="2646638"/>
              <a:ext cx="213523" cy="102652"/>
            </a:xfrm>
            <a:custGeom>
              <a:rect b="b" l="l" r="r" t="t"/>
              <a:pathLst>
                <a:path extrusionOk="0" h="4596" w="9560">
                  <a:moveTo>
                    <a:pt x="3699" y="0"/>
                  </a:moveTo>
                  <a:cubicBezTo>
                    <a:pt x="3172" y="0"/>
                    <a:pt x="2646" y="27"/>
                    <a:pt x="2132" y="67"/>
                  </a:cubicBezTo>
                  <a:cubicBezTo>
                    <a:pt x="1692" y="102"/>
                    <a:pt x="1228" y="147"/>
                    <a:pt x="814" y="317"/>
                  </a:cubicBezTo>
                  <a:cubicBezTo>
                    <a:pt x="223" y="556"/>
                    <a:pt x="0" y="706"/>
                    <a:pt x="417" y="1206"/>
                  </a:cubicBezTo>
                  <a:cubicBezTo>
                    <a:pt x="1132" y="2065"/>
                    <a:pt x="2044" y="2834"/>
                    <a:pt x="2989" y="3422"/>
                  </a:cubicBezTo>
                  <a:cubicBezTo>
                    <a:pt x="4108" y="4120"/>
                    <a:pt x="5395" y="4579"/>
                    <a:pt x="6711" y="4595"/>
                  </a:cubicBezTo>
                  <a:cubicBezTo>
                    <a:pt x="6732" y="4596"/>
                    <a:pt x="6753" y="4596"/>
                    <a:pt x="6774" y="4596"/>
                  </a:cubicBezTo>
                  <a:cubicBezTo>
                    <a:pt x="7454" y="4596"/>
                    <a:pt x="8157" y="4461"/>
                    <a:pt x="8692" y="4045"/>
                  </a:cubicBezTo>
                  <a:cubicBezTo>
                    <a:pt x="9244" y="3618"/>
                    <a:pt x="9559" y="2834"/>
                    <a:pt x="9287" y="2191"/>
                  </a:cubicBezTo>
                  <a:cubicBezTo>
                    <a:pt x="9159" y="1889"/>
                    <a:pt x="8921" y="1646"/>
                    <a:pt x="8669" y="1438"/>
                  </a:cubicBezTo>
                  <a:cubicBezTo>
                    <a:pt x="7306" y="312"/>
                    <a:pt x="5500" y="0"/>
                    <a:pt x="369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11630" y="3318251"/>
              <a:ext cx="183728" cy="88335"/>
            </a:xfrm>
            <a:custGeom>
              <a:rect b="b" l="l" r="r" t="t"/>
              <a:pathLst>
                <a:path extrusionOk="0" h="3955" w="8226">
                  <a:moveTo>
                    <a:pt x="3177" y="1"/>
                  </a:moveTo>
                  <a:cubicBezTo>
                    <a:pt x="2726" y="1"/>
                    <a:pt x="2275" y="23"/>
                    <a:pt x="1834" y="58"/>
                  </a:cubicBezTo>
                  <a:cubicBezTo>
                    <a:pt x="1455" y="87"/>
                    <a:pt x="1058" y="127"/>
                    <a:pt x="702" y="272"/>
                  </a:cubicBezTo>
                  <a:cubicBezTo>
                    <a:pt x="192" y="478"/>
                    <a:pt x="1" y="606"/>
                    <a:pt x="360" y="1038"/>
                  </a:cubicBezTo>
                  <a:cubicBezTo>
                    <a:pt x="975" y="1777"/>
                    <a:pt x="1760" y="2439"/>
                    <a:pt x="2573" y="2945"/>
                  </a:cubicBezTo>
                  <a:cubicBezTo>
                    <a:pt x="3535" y="3545"/>
                    <a:pt x="4643" y="3941"/>
                    <a:pt x="5777" y="3954"/>
                  </a:cubicBezTo>
                  <a:cubicBezTo>
                    <a:pt x="5797" y="3954"/>
                    <a:pt x="5818" y="3954"/>
                    <a:pt x="5838" y="3954"/>
                  </a:cubicBezTo>
                  <a:cubicBezTo>
                    <a:pt x="6421" y="3954"/>
                    <a:pt x="7022" y="3838"/>
                    <a:pt x="7480" y="3482"/>
                  </a:cubicBezTo>
                  <a:cubicBezTo>
                    <a:pt x="7953" y="3113"/>
                    <a:pt x="8226" y="2440"/>
                    <a:pt x="7991" y="1885"/>
                  </a:cubicBezTo>
                  <a:cubicBezTo>
                    <a:pt x="7882" y="1626"/>
                    <a:pt x="7676" y="1418"/>
                    <a:pt x="7458" y="1237"/>
                  </a:cubicBezTo>
                  <a:cubicBezTo>
                    <a:pt x="6284" y="268"/>
                    <a:pt x="4729" y="1"/>
                    <a:pt x="3177"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351055" y="2519195"/>
              <a:ext cx="181092" cy="124719"/>
            </a:xfrm>
            <a:custGeom>
              <a:rect b="b" l="l" r="r" t="t"/>
              <a:pathLst>
                <a:path extrusionOk="0" h="5584" w="8108">
                  <a:moveTo>
                    <a:pt x="2377" y="0"/>
                  </a:moveTo>
                  <a:cubicBezTo>
                    <a:pt x="2215" y="0"/>
                    <a:pt x="2053" y="7"/>
                    <a:pt x="1890" y="21"/>
                  </a:cubicBezTo>
                  <a:cubicBezTo>
                    <a:pt x="1" y="184"/>
                    <a:pt x="1543" y="2442"/>
                    <a:pt x="2229" y="3269"/>
                  </a:cubicBezTo>
                  <a:cubicBezTo>
                    <a:pt x="2797" y="3954"/>
                    <a:pt x="3409" y="4625"/>
                    <a:pt x="4177" y="5077"/>
                  </a:cubicBezTo>
                  <a:cubicBezTo>
                    <a:pt x="4701" y="5388"/>
                    <a:pt x="5313" y="5584"/>
                    <a:pt x="5917" y="5584"/>
                  </a:cubicBezTo>
                  <a:cubicBezTo>
                    <a:pt x="6195" y="5584"/>
                    <a:pt x="6471" y="5542"/>
                    <a:pt x="6737" y="5451"/>
                  </a:cubicBezTo>
                  <a:cubicBezTo>
                    <a:pt x="7139" y="5313"/>
                    <a:pt x="7510" y="5057"/>
                    <a:pt x="7739" y="4695"/>
                  </a:cubicBezTo>
                  <a:cubicBezTo>
                    <a:pt x="8108" y="4110"/>
                    <a:pt x="8045" y="3324"/>
                    <a:pt x="7719" y="2711"/>
                  </a:cubicBezTo>
                  <a:cubicBezTo>
                    <a:pt x="7393" y="2100"/>
                    <a:pt x="6845" y="1636"/>
                    <a:pt x="6267" y="1254"/>
                  </a:cubicBezTo>
                  <a:cubicBezTo>
                    <a:pt x="5115" y="495"/>
                    <a:pt x="3760" y="0"/>
                    <a:pt x="2377"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34389" y="3142006"/>
              <a:ext cx="181092" cy="124719"/>
            </a:xfrm>
            <a:custGeom>
              <a:rect b="b" l="l" r="r" t="t"/>
              <a:pathLst>
                <a:path extrusionOk="0" h="5584" w="8108">
                  <a:moveTo>
                    <a:pt x="2374" y="0"/>
                  </a:moveTo>
                  <a:cubicBezTo>
                    <a:pt x="2213" y="0"/>
                    <a:pt x="2050" y="7"/>
                    <a:pt x="1888" y="21"/>
                  </a:cubicBezTo>
                  <a:cubicBezTo>
                    <a:pt x="0" y="184"/>
                    <a:pt x="1541" y="2442"/>
                    <a:pt x="2227" y="3269"/>
                  </a:cubicBezTo>
                  <a:cubicBezTo>
                    <a:pt x="2797" y="3954"/>
                    <a:pt x="3407" y="4625"/>
                    <a:pt x="4174" y="5077"/>
                  </a:cubicBezTo>
                  <a:cubicBezTo>
                    <a:pt x="4699" y="5388"/>
                    <a:pt x="5310" y="5584"/>
                    <a:pt x="5914" y="5584"/>
                  </a:cubicBezTo>
                  <a:cubicBezTo>
                    <a:pt x="6193" y="5584"/>
                    <a:pt x="6469" y="5542"/>
                    <a:pt x="6735" y="5451"/>
                  </a:cubicBezTo>
                  <a:cubicBezTo>
                    <a:pt x="7139" y="5313"/>
                    <a:pt x="7509" y="5057"/>
                    <a:pt x="7737" y="4697"/>
                  </a:cubicBezTo>
                  <a:cubicBezTo>
                    <a:pt x="8107" y="4110"/>
                    <a:pt x="8044" y="3323"/>
                    <a:pt x="7717" y="2711"/>
                  </a:cubicBezTo>
                  <a:cubicBezTo>
                    <a:pt x="7391" y="2100"/>
                    <a:pt x="6841" y="1636"/>
                    <a:pt x="6263" y="1256"/>
                  </a:cubicBezTo>
                  <a:cubicBezTo>
                    <a:pt x="5113" y="495"/>
                    <a:pt x="3758" y="0"/>
                    <a:pt x="237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186692" y="2473519"/>
              <a:ext cx="104974" cy="171667"/>
            </a:xfrm>
            <a:custGeom>
              <a:rect b="b" l="l" r="r" t="t"/>
              <a:pathLst>
                <a:path extrusionOk="0" h="7686" w="4700">
                  <a:moveTo>
                    <a:pt x="1919" y="0"/>
                  </a:moveTo>
                  <a:cubicBezTo>
                    <a:pt x="1752" y="0"/>
                    <a:pt x="1586" y="23"/>
                    <a:pt x="1426" y="72"/>
                  </a:cubicBezTo>
                  <a:cubicBezTo>
                    <a:pt x="765" y="278"/>
                    <a:pt x="301" y="916"/>
                    <a:pt x="152" y="1592"/>
                  </a:cubicBezTo>
                  <a:cubicBezTo>
                    <a:pt x="1" y="2269"/>
                    <a:pt x="117" y="2978"/>
                    <a:pt x="308" y="3645"/>
                  </a:cubicBezTo>
                  <a:cubicBezTo>
                    <a:pt x="733" y="5125"/>
                    <a:pt x="1566" y="6521"/>
                    <a:pt x="2832" y="7426"/>
                  </a:cubicBezTo>
                  <a:cubicBezTo>
                    <a:pt x="3084" y="7607"/>
                    <a:pt x="3303" y="7686"/>
                    <a:pt x="3493" y="7686"/>
                  </a:cubicBezTo>
                  <a:cubicBezTo>
                    <a:pt x="4462" y="7686"/>
                    <a:pt x="4672" y="5638"/>
                    <a:pt x="4686" y="4738"/>
                  </a:cubicBezTo>
                  <a:cubicBezTo>
                    <a:pt x="4700" y="3847"/>
                    <a:pt x="4671" y="2940"/>
                    <a:pt x="4382" y="2099"/>
                  </a:cubicBezTo>
                  <a:cubicBezTo>
                    <a:pt x="4093" y="1257"/>
                    <a:pt x="3507" y="478"/>
                    <a:pt x="2679" y="150"/>
                  </a:cubicBezTo>
                  <a:cubicBezTo>
                    <a:pt x="2438" y="55"/>
                    <a:pt x="2178" y="0"/>
                    <a:pt x="19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202094" y="3531640"/>
              <a:ext cx="201171" cy="98810"/>
            </a:xfrm>
            <a:custGeom>
              <a:rect b="b" l="l" r="r" t="t"/>
              <a:pathLst>
                <a:path extrusionOk="0" h="4424" w="9007">
                  <a:moveTo>
                    <a:pt x="2813" y="0"/>
                  </a:moveTo>
                  <a:cubicBezTo>
                    <a:pt x="2007" y="0"/>
                    <a:pt x="1186" y="251"/>
                    <a:pt x="625" y="824"/>
                  </a:cubicBezTo>
                  <a:cubicBezTo>
                    <a:pt x="328" y="1128"/>
                    <a:pt x="110" y="1523"/>
                    <a:pt x="69" y="1947"/>
                  </a:cubicBezTo>
                  <a:cubicBezTo>
                    <a:pt x="1" y="2638"/>
                    <a:pt x="409" y="3311"/>
                    <a:pt x="976" y="3713"/>
                  </a:cubicBezTo>
                  <a:cubicBezTo>
                    <a:pt x="1541" y="4115"/>
                    <a:pt x="2240" y="4282"/>
                    <a:pt x="2928" y="4365"/>
                  </a:cubicBezTo>
                  <a:cubicBezTo>
                    <a:pt x="3254" y="4404"/>
                    <a:pt x="3583" y="4424"/>
                    <a:pt x="3912" y="4424"/>
                  </a:cubicBezTo>
                  <a:cubicBezTo>
                    <a:pt x="5130" y="4424"/>
                    <a:pt x="6349" y="4146"/>
                    <a:pt x="7393" y="3504"/>
                  </a:cubicBezTo>
                  <a:cubicBezTo>
                    <a:pt x="9007" y="2514"/>
                    <a:pt x="6619" y="1186"/>
                    <a:pt x="5633" y="754"/>
                  </a:cubicBezTo>
                  <a:cubicBezTo>
                    <a:pt x="4818" y="395"/>
                    <a:pt x="3970" y="69"/>
                    <a:pt x="3083" y="10"/>
                  </a:cubicBezTo>
                  <a:cubicBezTo>
                    <a:pt x="2993" y="3"/>
                    <a:pt x="2903" y="0"/>
                    <a:pt x="2813"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54571" y="3636324"/>
              <a:ext cx="199831" cy="103411"/>
            </a:xfrm>
            <a:custGeom>
              <a:rect b="b" l="l" r="r" t="t"/>
              <a:pathLst>
                <a:path extrusionOk="0" h="4630" w="8947">
                  <a:moveTo>
                    <a:pt x="4304" y="1"/>
                  </a:moveTo>
                  <a:cubicBezTo>
                    <a:pt x="3422" y="1"/>
                    <a:pt x="2543" y="161"/>
                    <a:pt x="1730" y="525"/>
                  </a:cubicBezTo>
                  <a:cubicBezTo>
                    <a:pt x="1" y="1298"/>
                    <a:pt x="2195" y="2926"/>
                    <a:pt x="3116" y="3483"/>
                  </a:cubicBezTo>
                  <a:cubicBezTo>
                    <a:pt x="3879" y="3943"/>
                    <a:pt x="4676" y="4377"/>
                    <a:pt x="5549" y="4553"/>
                  </a:cubicBezTo>
                  <a:cubicBezTo>
                    <a:pt x="5796" y="4603"/>
                    <a:pt x="6050" y="4629"/>
                    <a:pt x="6304" y="4629"/>
                  </a:cubicBezTo>
                  <a:cubicBezTo>
                    <a:pt x="6947" y="4629"/>
                    <a:pt x="7587" y="4459"/>
                    <a:pt x="8089" y="4066"/>
                  </a:cubicBezTo>
                  <a:cubicBezTo>
                    <a:pt x="8425" y="3803"/>
                    <a:pt x="8692" y="3440"/>
                    <a:pt x="8789" y="3024"/>
                  </a:cubicBezTo>
                  <a:cubicBezTo>
                    <a:pt x="8947" y="2348"/>
                    <a:pt x="8628" y="1627"/>
                    <a:pt x="8119" y="1155"/>
                  </a:cubicBezTo>
                  <a:cubicBezTo>
                    <a:pt x="7612" y="683"/>
                    <a:pt x="6941" y="425"/>
                    <a:pt x="6270" y="254"/>
                  </a:cubicBezTo>
                  <a:cubicBezTo>
                    <a:pt x="5630" y="91"/>
                    <a:pt x="4966" y="1"/>
                    <a:pt x="430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116515" y="2883277"/>
              <a:ext cx="200390" cy="102138"/>
            </a:xfrm>
            <a:custGeom>
              <a:rect b="b" l="l" r="r" t="t"/>
              <a:pathLst>
                <a:path extrusionOk="0" h="4573" w="8972">
                  <a:moveTo>
                    <a:pt x="4478" y="0"/>
                  </a:moveTo>
                  <a:cubicBezTo>
                    <a:pt x="3523" y="0"/>
                    <a:pt x="2572" y="184"/>
                    <a:pt x="1705" y="602"/>
                  </a:cubicBezTo>
                  <a:cubicBezTo>
                    <a:pt x="1" y="1426"/>
                    <a:pt x="2242" y="2988"/>
                    <a:pt x="3178" y="3518"/>
                  </a:cubicBezTo>
                  <a:cubicBezTo>
                    <a:pt x="3953" y="3957"/>
                    <a:pt x="4763" y="4367"/>
                    <a:pt x="5640" y="4517"/>
                  </a:cubicBezTo>
                  <a:cubicBezTo>
                    <a:pt x="5853" y="4553"/>
                    <a:pt x="6072" y="4572"/>
                    <a:pt x="6290" y="4572"/>
                  </a:cubicBezTo>
                  <a:cubicBezTo>
                    <a:pt x="6970" y="4572"/>
                    <a:pt x="7648" y="4387"/>
                    <a:pt x="8166" y="3957"/>
                  </a:cubicBezTo>
                  <a:cubicBezTo>
                    <a:pt x="8493" y="3683"/>
                    <a:pt x="8751" y="3312"/>
                    <a:pt x="8835" y="2893"/>
                  </a:cubicBezTo>
                  <a:cubicBezTo>
                    <a:pt x="8972" y="2214"/>
                    <a:pt x="8633" y="1502"/>
                    <a:pt x="8111" y="1046"/>
                  </a:cubicBezTo>
                  <a:cubicBezTo>
                    <a:pt x="7591" y="589"/>
                    <a:pt x="6913" y="351"/>
                    <a:pt x="6237" y="200"/>
                  </a:cubicBezTo>
                  <a:cubicBezTo>
                    <a:pt x="5662" y="71"/>
                    <a:pt x="5069" y="0"/>
                    <a:pt x="447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417278" y="2231899"/>
              <a:ext cx="81657" cy="191076"/>
            </a:xfrm>
            <a:custGeom>
              <a:rect b="b" l="l" r="r" t="t"/>
              <a:pathLst>
                <a:path extrusionOk="0" h="8555" w="3656">
                  <a:moveTo>
                    <a:pt x="1719" y="0"/>
                  </a:moveTo>
                  <a:cubicBezTo>
                    <a:pt x="1124" y="0"/>
                    <a:pt x="547" y="455"/>
                    <a:pt x="296" y="1017"/>
                  </a:cubicBezTo>
                  <a:cubicBezTo>
                    <a:pt x="0" y="1678"/>
                    <a:pt x="50" y="2436"/>
                    <a:pt x="150" y="3152"/>
                  </a:cubicBezTo>
                  <a:cubicBezTo>
                    <a:pt x="374" y="4770"/>
                    <a:pt x="821" y="6354"/>
                    <a:pt x="1454" y="7859"/>
                  </a:cubicBezTo>
                  <a:cubicBezTo>
                    <a:pt x="1547" y="8084"/>
                    <a:pt x="1653" y="8315"/>
                    <a:pt x="1846" y="8459"/>
                  </a:cubicBezTo>
                  <a:cubicBezTo>
                    <a:pt x="1933" y="8524"/>
                    <a:pt x="2016" y="8554"/>
                    <a:pt x="2096" y="8554"/>
                  </a:cubicBezTo>
                  <a:cubicBezTo>
                    <a:pt x="2830" y="8554"/>
                    <a:pt x="3276" y="6045"/>
                    <a:pt x="3372" y="5558"/>
                  </a:cubicBezTo>
                  <a:cubicBezTo>
                    <a:pt x="3639" y="4192"/>
                    <a:pt x="3656" y="2760"/>
                    <a:pt x="3199" y="1432"/>
                  </a:cubicBezTo>
                  <a:cubicBezTo>
                    <a:pt x="2994" y="836"/>
                    <a:pt x="2635" y="216"/>
                    <a:pt x="2029" y="43"/>
                  </a:cubicBezTo>
                  <a:cubicBezTo>
                    <a:pt x="1926" y="14"/>
                    <a:pt x="1822" y="0"/>
                    <a:pt x="17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86555" y="2704508"/>
              <a:ext cx="227817" cy="197374"/>
            </a:xfrm>
            <a:custGeom>
              <a:rect b="b" l="l" r="r" t="t"/>
              <a:pathLst>
                <a:path extrusionOk="0" h="8837" w="10200">
                  <a:moveTo>
                    <a:pt x="2856" y="0"/>
                  </a:moveTo>
                  <a:cubicBezTo>
                    <a:pt x="2765" y="0"/>
                    <a:pt x="2675" y="3"/>
                    <a:pt x="2584" y="9"/>
                  </a:cubicBezTo>
                  <a:cubicBezTo>
                    <a:pt x="1712" y="64"/>
                    <a:pt x="786" y="449"/>
                    <a:pt x="407" y="1237"/>
                  </a:cubicBezTo>
                  <a:cubicBezTo>
                    <a:pt x="0" y="2081"/>
                    <a:pt x="339" y="3091"/>
                    <a:pt x="801" y="3907"/>
                  </a:cubicBezTo>
                  <a:cubicBezTo>
                    <a:pt x="2054" y="6122"/>
                    <a:pt x="4246" y="7747"/>
                    <a:pt x="6685" y="8428"/>
                  </a:cubicBezTo>
                  <a:cubicBezTo>
                    <a:pt x="7157" y="8560"/>
                    <a:pt x="8223" y="8836"/>
                    <a:pt x="9032" y="8836"/>
                  </a:cubicBezTo>
                  <a:cubicBezTo>
                    <a:pt x="9532" y="8836"/>
                    <a:pt x="9935" y="8730"/>
                    <a:pt x="10036" y="8420"/>
                  </a:cubicBezTo>
                  <a:cubicBezTo>
                    <a:pt x="10199" y="7928"/>
                    <a:pt x="9628" y="6703"/>
                    <a:pt x="9455" y="6213"/>
                  </a:cubicBezTo>
                  <a:cubicBezTo>
                    <a:pt x="9192" y="5469"/>
                    <a:pt x="8868" y="4749"/>
                    <a:pt x="8486" y="4060"/>
                  </a:cubicBezTo>
                  <a:cubicBezTo>
                    <a:pt x="7875" y="2958"/>
                    <a:pt x="7102" y="1926"/>
                    <a:pt x="6098" y="1165"/>
                  </a:cubicBezTo>
                  <a:cubicBezTo>
                    <a:pt x="5167" y="459"/>
                    <a:pt x="4021" y="0"/>
                    <a:pt x="285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26"/>
          <p:cNvGrpSpPr/>
          <p:nvPr/>
        </p:nvGrpSpPr>
        <p:grpSpPr>
          <a:xfrm rot="2514990">
            <a:off x="1681514" y="4089700"/>
            <a:ext cx="1476441" cy="2247248"/>
            <a:chOff x="-236177" y="3586851"/>
            <a:chExt cx="1114248" cy="1696059"/>
          </a:xfrm>
        </p:grpSpPr>
        <p:sp>
          <p:nvSpPr>
            <p:cNvPr id="410" name="Google Shape;410;p26"/>
            <p:cNvSpPr/>
            <p:nvPr/>
          </p:nvSpPr>
          <p:spPr>
            <a:xfrm>
              <a:off x="377663" y="3586851"/>
              <a:ext cx="500408" cy="445660"/>
            </a:xfrm>
            <a:custGeom>
              <a:rect b="b" l="l" r="r" t="t"/>
              <a:pathLst>
                <a:path extrusionOk="0" h="11893" w="13354">
                  <a:moveTo>
                    <a:pt x="4553" y="1"/>
                  </a:moveTo>
                  <a:cubicBezTo>
                    <a:pt x="4488" y="1"/>
                    <a:pt x="4422" y="5"/>
                    <a:pt x="4356" y="15"/>
                  </a:cubicBezTo>
                  <a:cubicBezTo>
                    <a:pt x="3547" y="135"/>
                    <a:pt x="3033" y="989"/>
                    <a:pt x="2935" y="1801"/>
                  </a:cubicBezTo>
                  <a:cubicBezTo>
                    <a:pt x="2839" y="2616"/>
                    <a:pt x="3038" y="3433"/>
                    <a:pt x="3058" y="4251"/>
                  </a:cubicBezTo>
                  <a:cubicBezTo>
                    <a:pt x="2859" y="3631"/>
                    <a:pt x="2201" y="3235"/>
                    <a:pt x="1560" y="3235"/>
                  </a:cubicBezTo>
                  <a:cubicBezTo>
                    <a:pt x="1299" y="3235"/>
                    <a:pt x="1040" y="3300"/>
                    <a:pt x="817" y="3443"/>
                  </a:cubicBezTo>
                  <a:cubicBezTo>
                    <a:pt x="280" y="3787"/>
                    <a:pt x="13" y="4448"/>
                    <a:pt x="6" y="5085"/>
                  </a:cubicBezTo>
                  <a:cubicBezTo>
                    <a:pt x="1" y="5721"/>
                    <a:pt x="225" y="6336"/>
                    <a:pt x="494" y="6913"/>
                  </a:cubicBezTo>
                  <a:cubicBezTo>
                    <a:pt x="1260" y="8554"/>
                    <a:pt x="2173" y="9996"/>
                    <a:pt x="3826" y="11178"/>
                  </a:cubicBezTo>
                  <a:cubicBezTo>
                    <a:pt x="4407" y="11595"/>
                    <a:pt x="5103" y="11893"/>
                    <a:pt x="5812" y="11893"/>
                  </a:cubicBezTo>
                  <a:cubicBezTo>
                    <a:pt x="5888" y="11893"/>
                    <a:pt x="5965" y="11889"/>
                    <a:pt x="6041" y="11882"/>
                  </a:cubicBezTo>
                  <a:cubicBezTo>
                    <a:pt x="7393" y="11758"/>
                    <a:pt x="8266" y="11738"/>
                    <a:pt x="9519" y="11213"/>
                  </a:cubicBezTo>
                  <a:cubicBezTo>
                    <a:pt x="10771" y="10689"/>
                    <a:pt x="11921" y="9855"/>
                    <a:pt x="12657" y="8714"/>
                  </a:cubicBezTo>
                  <a:cubicBezTo>
                    <a:pt x="13086" y="8047"/>
                    <a:pt x="13354" y="7147"/>
                    <a:pt x="12917" y="6486"/>
                  </a:cubicBezTo>
                  <a:cubicBezTo>
                    <a:pt x="12648" y="6079"/>
                    <a:pt x="12187" y="5899"/>
                    <a:pt x="11700" y="5899"/>
                  </a:cubicBezTo>
                  <a:cubicBezTo>
                    <a:pt x="11298" y="5899"/>
                    <a:pt x="10879" y="6021"/>
                    <a:pt x="10535" y="6241"/>
                  </a:cubicBezTo>
                  <a:lnTo>
                    <a:pt x="10535" y="6241"/>
                  </a:lnTo>
                  <a:cubicBezTo>
                    <a:pt x="11137" y="5743"/>
                    <a:pt x="11437" y="4892"/>
                    <a:pt x="11257" y="4128"/>
                  </a:cubicBezTo>
                  <a:cubicBezTo>
                    <a:pt x="11057" y="3285"/>
                    <a:pt x="10285" y="2611"/>
                    <a:pt x="9424" y="2524"/>
                  </a:cubicBezTo>
                  <a:cubicBezTo>
                    <a:pt x="9360" y="2518"/>
                    <a:pt x="9297" y="2515"/>
                    <a:pt x="9233" y="2515"/>
                  </a:cubicBezTo>
                  <a:cubicBezTo>
                    <a:pt x="8435" y="2515"/>
                    <a:pt x="7647" y="3006"/>
                    <a:pt x="7312" y="3734"/>
                  </a:cubicBezTo>
                  <a:cubicBezTo>
                    <a:pt x="7302" y="2634"/>
                    <a:pt x="6800" y="1551"/>
                    <a:pt x="6038" y="756"/>
                  </a:cubicBezTo>
                  <a:cubicBezTo>
                    <a:pt x="5642" y="346"/>
                    <a:pt x="5112" y="1"/>
                    <a:pt x="4553"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77181" y="4032745"/>
              <a:ext cx="678814" cy="1064369"/>
            </a:xfrm>
            <a:custGeom>
              <a:rect b="b" l="l" r="r" t="t"/>
              <a:pathLst>
                <a:path extrusionOk="0" h="28404" w="18115">
                  <a:moveTo>
                    <a:pt x="17968" y="0"/>
                  </a:moveTo>
                  <a:lnTo>
                    <a:pt x="17448" y="57"/>
                  </a:lnTo>
                  <a:cubicBezTo>
                    <a:pt x="17586" y="1331"/>
                    <a:pt x="17363" y="2655"/>
                    <a:pt x="17144" y="3797"/>
                  </a:cubicBezTo>
                  <a:cubicBezTo>
                    <a:pt x="16291" y="8248"/>
                    <a:pt x="15057" y="12007"/>
                    <a:pt x="13372" y="15288"/>
                  </a:cubicBezTo>
                  <a:cubicBezTo>
                    <a:pt x="11418" y="19095"/>
                    <a:pt x="8781" y="22292"/>
                    <a:pt x="5747" y="24532"/>
                  </a:cubicBezTo>
                  <a:cubicBezTo>
                    <a:pt x="3956" y="25856"/>
                    <a:pt x="1945" y="26915"/>
                    <a:pt x="1" y="27940"/>
                  </a:cubicBezTo>
                  <a:lnTo>
                    <a:pt x="245" y="28403"/>
                  </a:lnTo>
                  <a:cubicBezTo>
                    <a:pt x="2206" y="27370"/>
                    <a:pt x="4235" y="26300"/>
                    <a:pt x="6057" y="24954"/>
                  </a:cubicBezTo>
                  <a:cubicBezTo>
                    <a:pt x="9156" y="22666"/>
                    <a:pt x="11846" y="19406"/>
                    <a:pt x="13839" y="15528"/>
                  </a:cubicBezTo>
                  <a:cubicBezTo>
                    <a:pt x="15545" y="12201"/>
                    <a:pt x="16796" y="8396"/>
                    <a:pt x="17659" y="3895"/>
                  </a:cubicBezTo>
                  <a:cubicBezTo>
                    <a:pt x="17885" y="2717"/>
                    <a:pt x="18114" y="1346"/>
                    <a:pt x="179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115841" y="4114137"/>
              <a:ext cx="387278" cy="344934"/>
            </a:xfrm>
            <a:custGeom>
              <a:rect b="b" l="l" r="r" t="t"/>
              <a:pathLst>
                <a:path extrusionOk="0" h="9205" w="10335">
                  <a:moveTo>
                    <a:pt x="3521" y="0"/>
                  </a:moveTo>
                  <a:cubicBezTo>
                    <a:pt x="3471" y="0"/>
                    <a:pt x="3421" y="4"/>
                    <a:pt x="3371" y="11"/>
                  </a:cubicBezTo>
                  <a:cubicBezTo>
                    <a:pt x="2744" y="104"/>
                    <a:pt x="2347" y="766"/>
                    <a:pt x="2272" y="1395"/>
                  </a:cubicBezTo>
                  <a:cubicBezTo>
                    <a:pt x="2198" y="2025"/>
                    <a:pt x="2350" y="2657"/>
                    <a:pt x="2367" y="3291"/>
                  </a:cubicBezTo>
                  <a:cubicBezTo>
                    <a:pt x="2212" y="2811"/>
                    <a:pt x="1703" y="2505"/>
                    <a:pt x="1207" y="2505"/>
                  </a:cubicBezTo>
                  <a:cubicBezTo>
                    <a:pt x="1005" y="2505"/>
                    <a:pt x="805" y="2556"/>
                    <a:pt x="632" y="2667"/>
                  </a:cubicBezTo>
                  <a:cubicBezTo>
                    <a:pt x="217" y="2931"/>
                    <a:pt x="9" y="3444"/>
                    <a:pt x="4" y="3936"/>
                  </a:cubicBezTo>
                  <a:cubicBezTo>
                    <a:pt x="1" y="4428"/>
                    <a:pt x="174" y="4905"/>
                    <a:pt x="381" y="5352"/>
                  </a:cubicBezTo>
                  <a:cubicBezTo>
                    <a:pt x="975" y="6623"/>
                    <a:pt x="1682" y="7738"/>
                    <a:pt x="2960" y="8652"/>
                  </a:cubicBezTo>
                  <a:cubicBezTo>
                    <a:pt x="3409" y="8974"/>
                    <a:pt x="3948" y="9205"/>
                    <a:pt x="4498" y="9205"/>
                  </a:cubicBezTo>
                  <a:cubicBezTo>
                    <a:pt x="4557" y="9205"/>
                    <a:pt x="4616" y="9202"/>
                    <a:pt x="4675" y="9197"/>
                  </a:cubicBezTo>
                  <a:cubicBezTo>
                    <a:pt x="5720" y="9100"/>
                    <a:pt x="6396" y="9085"/>
                    <a:pt x="7367" y="8678"/>
                  </a:cubicBezTo>
                  <a:cubicBezTo>
                    <a:pt x="8336" y="8273"/>
                    <a:pt x="9226" y="7628"/>
                    <a:pt x="9794" y="6744"/>
                  </a:cubicBezTo>
                  <a:cubicBezTo>
                    <a:pt x="10127" y="6229"/>
                    <a:pt x="10334" y="5531"/>
                    <a:pt x="9995" y="5019"/>
                  </a:cubicBezTo>
                  <a:cubicBezTo>
                    <a:pt x="9787" y="4705"/>
                    <a:pt x="9431" y="4565"/>
                    <a:pt x="9055" y="4565"/>
                  </a:cubicBezTo>
                  <a:cubicBezTo>
                    <a:pt x="8743" y="4565"/>
                    <a:pt x="8418" y="4661"/>
                    <a:pt x="8151" y="4831"/>
                  </a:cubicBezTo>
                  <a:lnTo>
                    <a:pt x="8151" y="4831"/>
                  </a:lnTo>
                  <a:cubicBezTo>
                    <a:pt x="8618" y="4446"/>
                    <a:pt x="8851" y="3786"/>
                    <a:pt x="8711" y="3195"/>
                  </a:cubicBezTo>
                  <a:cubicBezTo>
                    <a:pt x="8556" y="2544"/>
                    <a:pt x="7960" y="2020"/>
                    <a:pt x="7292" y="1954"/>
                  </a:cubicBezTo>
                  <a:cubicBezTo>
                    <a:pt x="7243" y="1949"/>
                    <a:pt x="7194" y="1947"/>
                    <a:pt x="7145" y="1947"/>
                  </a:cubicBezTo>
                  <a:cubicBezTo>
                    <a:pt x="6527" y="1947"/>
                    <a:pt x="5917" y="2327"/>
                    <a:pt x="5659" y="2891"/>
                  </a:cubicBezTo>
                  <a:cubicBezTo>
                    <a:pt x="5652" y="2039"/>
                    <a:pt x="5263" y="1201"/>
                    <a:pt x="4672" y="586"/>
                  </a:cubicBezTo>
                  <a:cubicBezTo>
                    <a:pt x="4365" y="267"/>
                    <a:pt x="3955" y="0"/>
                    <a:pt x="3521"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236177" y="4459190"/>
              <a:ext cx="525290" cy="823720"/>
            </a:xfrm>
            <a:custGeom>
              <a:rect b="b" l="l" r="r" t="t"/>
              <a:pathLst>
                <a:path extrusionOk="0" h="21982" w="14018">
                  <a:moveTo>
                    <a:pt x="13906" y="0"/>
                  </a:moveTo>
                  <a:lnTo>
                    <a:pt x="13502" y="45"/>
                  </a:lnTo>
                  <a:cubicBezTo>
                    <a:pt x="13609" y="1031"/>
                    <a:pt x="13438" y="2056"/>
                    <a:pt x="13268" y="2940"/>
                  </a:cubicBezTo>
                  <a:cubicBezTo>
                    <a:pt x="12607" y="6384"/>
                    <a:pt x="11653" y="9294"/>
                    <a:pt x="10349" y="11833"/>
                  </a:cubicBezTo>
                  <a:cubicBezTo>
                    <a:pt x="8837" y="14779"/>
                    <a:pt x="6794" y="17253"/>
                    <a:pt x="4448" y="18986"/>
                  </a:cubicBezTo>
                  <a:cubicBezTo>
                    <a:pt x="3061" y="20011"/>
                    <a:pt x="1506" y="20830"/>
                    <a:pt x="0" y="21624"/>
                  </a:cubicBezTo>
                  <a:lnTo>
                    <a:pt x="190" y="21982"/>
                  </a:lnTo>
                  <a:cubicBezTo>
                    <a:pt x="1707" y="21182"/>
                    <a:pt x="3277" y="20355"/>
                    <a:pt x="4688" y="19313"/>
                  </a:cubicBezTo>
                  <a:cubicBezTo>
                    <a:pt x="7087" y="17542"/>
                    <a:pt x="9169" y="15020"/>
                    <a:pt x="10709" y="12017"/>
                  </a:cubicBezTo>
                  <a:cubicBezTo>
                    <a:pt x="12032" y="9443"/>
                    <a:pt x="12997" y="6499"/>
                    <a:pt x="13665" y="3016"/>
                  </a:cubicBezTo>
                  <a:cubicBezTo>
                    <a:pt x="13841" y="2102"/>
                    <a:pt x="14017" y="1042"/>
                    <a:pt x="1390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6"/>
          <p:cNvSpPr/>
          <p:nvPr/>
        </p:nvSpPr>
        <p:spPr>
          <a:xfrm flipH="1" rot="9116426">
            <a:off x="-13376" y="-383542"/>
            <a:ext cx="1227379" cy="1638701"/>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415" name="Shape 415"/>
        <p:cNvGrpSpPr/>
        <p:nvPr/>
      </p:nvGrpSpPr>
      <p:grpSpPr>
        <a:xfrm>
          <a:off x="0" y="0"/>
          <a:ext cx="0" cy="0"/>
          <a:chOff x="0" y="0"/>
          <a:chExt cx="0" cy="0"/>
        </a:xfrm>
      </p:grpSpPr>
      <p:sp>
        <p:nvSpPr>
          <p:cNvPr id="416" name="Google Shape;41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7" name="Google Shape;417;p27"/>
          <p:cNvSpPr txBox="1"/>
          <p:nvPr>
            <p:ph idx="2" type="title"/>
          </p:nvPr>
        </p:nvSpPr>
        <p:spPr>
          <a:xfrm>
            <a:off x="1440917" y="1616530"/>
            <a:ext cx="29022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8" name="Google Shape;418;p27"/>
          <p:cNvSpPr txBox="1"/>
          <p:nvPr>
            <p:ph idx="1" type="subTitle"/>
          </p:nvPr>
        </p:nvSpPr>
        <p:spPr>
          <a:xfrm>
            <a:off x="1440932" y="1987372"/>
            <a:ext cx="2902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9" name="Google Shape;419;p27"/>
          <p:cNvSpPr txBox="1"/>
          <p:nvPr>
            <p:ph idx="3" type="title"/>
          </p:nvPr>
        </p:nvSpPr>
        <p:spPr>
          <a:xfrm>
            <a:off x="1442962" y="3508996"/>
            <a:ext cx="29022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0" name="Google Shape;420;p27"/>
          <p:cNvSpPr txBox="1"/>
          <p:nvPr>
            <p:ph idx="4" type="subTitle"/>
          </p:nvPr>
        </p:nvSpPr>
        <p:spPr>
          <a:xfrm>
            <a:off x="1442967" y="3880869"/>
            <a:ext cx="2902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1" name="Google Shape;421;p27"/>
          <p:cNvSpPr txBox="1"/>
          <p:nvPr>
            <p:ph idx="5" type="title"/>
          </p:nvPr>
        </p:nvSpPr>
        <p:spPr>
          <a:xfrm>
            <a:off x="1440917" y="2559798"/>
            <a:ext cx="29022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2" name="Google Shape;422;p27"/>
          <p:cNvSpPr txBox="1"/>
          <p:nvPr>
            <p:ph idx="6" type="subTitle"/>
          </p:nvPr>
        </p:nvSpPr>
        <p:spPr>
          <a:xfrm>
            <a:off x="1440932" y="2929922"/>
            <a:ext cx="2902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3" name="Google Shape;423;p27"/>
          <p:cNvSpPr txBox="1"/>
          <p:nvPr>
            <p:ph idx="7" type="title"/>
          </p:nvPr>
        </p:nvSpPr>
        <p:spPr>
          <a:xfrm>
            <a:off x="5289092" y="1616530"/>
            <a:ext cx="29079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4" name="Google Shape;424;p27"/>
          <p:cNvSpPr txBox="1"/>
          <p:nvPr>
            <p:ph idx="8" type="subTitle"/>
          </p:nvPr>
        </p:nvSpPr>
        <p:spPr>
          <a:xfrm>
            <a:off x="5289096" y="1987372"/>
            <a:ext cx="2907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5" name="Google Shape;425;p27"/>
          <p:cNvSpPr txBox="1"/>
          <p:nvPr>
            <p:ph idx="9" type="title"/>
          </p:nvPr>
        </p:nvSpPr>
        <p:spPr>
          <a:xfrm>
            <a:off x="5289101" y="2559798"/>
            <a:ext cx="29079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6" name="Google Shape;426;p27"/>
          <p:cNvSpPr txBox="1"/>
          <p:nvPr>
            <p:ph idx="13" type="subTitle"/>
          </p:nvPr>
        </p:nvSpPr>
        <p:spPr>
          <a:xfrm>
            <a:off x="5289095" y="2929922"/>
            <a:ext cx="2907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 name="Google Shape;427;p27"/>
          <p:cNvSpPr txBox="1"/>
          <p:nvPr>
            <p:ph idx="14" type="title"/>
          </p:nvPr>
        </p:nvSpPr>
        <p:spPr>
          <a:xfrm>
            <a:off x="5289101" y="3509008"/>
            <a:ext cx="29079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8" name="Google Shape;428;p27"/>
          <p:cNvSpPr txBox="1"/>
          <p:nvPr>
            <p:ph idx="15" type="subTitle"/>
          </p:nvPr>
        </p:nvSpPr>
        <p:spPr>
          <a:xfrm>
            <a:off x="5289095" y="3877630"/>
            <a:ext cx="2907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9" name="Google Shape;429;p27"/>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rot="1290295">
            <a:off x="4005972" y="4289028"/>
            <a:ext cx="814272" cy="1087157"/>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7"/>
          <p:cNvGrpSpPr/>
          <p:nvPr/>
        </p:nvGrpSpPr>
        <p:grpSpPr>
          <a:xfrm rot="-2700000">
            <a:off x="8190064" y="747357"/>
            <a:ext cx="1479189" cy="2251557"/>
            <a:chOff x="-236177" y="3586851"/>
            <a:chExt cx="1114248" cy="1696059"/>
          </a:xfrm>
        </p:grpSpPr>
        <p:sp>
          <p:nvSpPr>
            <p:cNvPr id="432" name="Google Shape;432;p27"/>
            <p:cNvSpPr/>
            <p:nvPr/>
          </p:nvSpPr>
          <p:spPr>
            <a:xfrm>
              <a:off x="377663" y="3586851"/>
              <a:ext cx="500408" cy="445660"/>
            </a:xfrm>
            <a:custGeom>
              <a:rect b="b" l="l" r="r" t="t"/>
              <a:pathLst>
                <a:path extrusionOk="0" h="11893" w="13354">
                  <a:moveTo>
                    <a:pt x="4553" y="1"/>
                  </a:moveTo>
                  <a:cubicBezTo>
                    <a:pt x="4488" y="1"/>
                    <a:pt x="4422" y="5"/>
                    <a:pt x="4356" y="15"/>
                  </a:cubicBezTo>
                  <a:cubicBezTo>
                    <a:pt x="3547" y="135"/>
                    <a:pt x="3033" y="989"/>
                    <a:pt x="2935" y="1801"/>
                  </a:cubicBezTo>
                  <a:cubicBezTo>
                    <a:pt x="2839" y="2616"/>
                    <a:pt x="3038" y="3433"/>
                    <a:pt x="3058" y="4251"/>
                  </a:cubicBezTo>
                  <a:cubicBezTo>
                    <a:pt x="2859" y="3631"/>
                    <a:pt x="2201" y="3235"/>
                    <a:pt x="1560" y="3235"/>
                  </a:cubicBezTo>
                  <a:cubicBezTo>
                    <a:pt x="1299" y="3235"/>
                    <a:pt x="1040" y="3300"/>
                    <a:pt x="817" y="3443"/>
                  </a:cubicBezTo>
                  <a:cubicBezTo>
                    <a:pt x="280" y="3787"/>
                    <a:pt x="13" y="4448"/>
                    <a:pt x="6" y="5085"/>
                  </a:cubicBezTo>
                  <a:cubicBezTo>
                    <a:pt x="1" y="5721"/>
                    <a:pt x="225" y="6336"/>
                    <a:pt x="494" y="6913"/>
                  </a:cubicBezTo>
                  <a:cubicBezTo>
                    <a:pt x="1260" y="8554"/>
                    <a:pt x="2173" y="9996"/>
                    <a:pt x="3826" y="11178"/>
                  </a:cubicBezTo>
                  <a:cubicBezTo>
                    <a:pt x="4407" y="11595"/>
                    <a:pt x="5103" y="11893"/>
                    <a:pt x="5812" y="11893"/>
                  </a:cubicBezTo>
                  <a:cubicBezTo>
                    <a:pt x="5888" y="11893"/>
                    <a:pt x="5965" y="11889"/>
                    <a:pt x="6041" y="11882"/>
                  </a:cubicBezTo>
                  <a:cubicBezTo>
                    <a:pt x="7393" y="11758"/>
                    <a:pt x="8266" y="11738"/>
                    <a:pt x="9519" y="11213"/>
                  </a:cubicBezTo>
                  <a:cubicBezTo>
                    <a:pt x="10771" y="10689"/>
                    <a:pt x="11921" y="9855"/>
                    <a:pt x="12657" y="8714"/>
                  </a:cubicBezTo>
                  <a:cubicBezTo>
                    <a:pt x="13086" y="8047"/>
                    <a:pt x="13354" y="7147"/>
                    <a:pt x="12917" y="6486"/>
                  </a:cubicBezTo>
                  <a:cubicBezTo>
                    <a:pt x="12648" y="6079"/>
                    <a:pt x="12187" y="5899"/>
                    <a:pt x="11700" y="5899"/>
                  </a:cubicBezTo>
                  <a:cubicBezTo>
                    <a:pt x="11298" y="5899"/>
                    <a:pt x="10879" y="6021"/>
                    <a:pt x="10535" y="6241"/>
                  </a:cubicBezTo>
                  <a:lnTo>
                    <a:pt x="10535" y="6241"/>
                  </a:lnTo>
                  <a:cubicBezTo>
                    <a:pt x="11137" y="5743"/>
                    <a:pt x="11437" y="4892"/>
                    <a:pt x="11257" y="4128"/>
                  </a:cubicBezTo>
                  <a:cubicBezTo>
                    <a:pt x="11057" y="3285"/>
                    <a:pt x="10285" y="2611"/>
                    <a:pt x="9424" y="2524"/>
                  </a:cubicBezTo>
                  <a:cubicBezTo>
                    <a:pt x="9360" y="2518"/>
                    <a:pt x="9297" y="2515"/>
                    <a:pt x="9233" y="2515"/>
                  </a:cubicBezTo>
                  <a:cubicBezTo>
                    <a:pt x="8435" y="2515"/>
                    <a:pt x="7647" y="3006"/>
                    <a:pt x="7312" y="3734"/>
                  </a:cubicBezTo>
                  <a:cubicBezTo>
                    <a:pt x="7302" y="2634"/>
                    <a:pt x="6800" y="1551"/>
                    <a:pt x="6038" y="756"/>
                  </a:cubicBezTo>
                  <a:cubicBezTo>
                    <a:pt x="5642" y="346"/>
                    <a:pt x="5112" y="1"/>
                    <a:pt x="4553"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77181" y="4032745"/>
              <a:ext cx="678814" cy="1064369"/>
            </a:xfrm>
            <a:custGeom>
              <a:rect b="b" l="l" r="r" t="t"/>
              <a:pathLst>
                <a:path extrusionOk="0" h="28404" w="18115">
                  <a:moveTo>
                    <a:pt x="17968" y="0"/>
                  </a:moveTo>
                  <a:lnTo>
                    <a:pt x="17448" y="57"/>
                  </a:lnTo>
                  <a:cubicBezTo>
                    <a:pt x="17586" y="1331"/>
                    <a:pt x="17363" y="2655"/>
                    <a:pt x="17144" y="3797"/>
                  </a:cubicBezTo>
                  <a:cubicBezTo>
                    <a:pt x="16291" y="8248"/>
                    <a:pt x="15057" y="12007"/>
                    <a:pt x="13372" y="15288"/>
                  </a:cubicBezTo>
                  <a:cubicBezTo>
                    <a:pt x="11418" y="19095"/>
                    <a:pt x="8781" y="22292"/>
                    <a:pt x="5747" y="24532"/>
                  </a:cubicBezTo>
                  <a:cubicBezTo>
                    <a:pt x="3956" y="25856"/>
                    <a:pt x="1945" y="26915"/>
                    <a:pt x="1" y="27940"/>
                  </a:cubicBezTo>
                  <a:lnTo>
                    <a:pt x="245" y="28403"/>
                  </a:lnTo>
                  <a:cubicBezTo>
                    <a:pt x="2206" y="27370"/>
                    <a:pt x="4235" y="26300"/>
                    <a:pt x="6057" y="24954"/>
                  </a:cubicBezTo>
                  <a:cubicBezTo>
                    <a:pt x="9156" y="22666"/>
                    <a:pt x="11846" y="19406"/>
                    <a:pt x="13839" y="15528"/>
                  </a:cubicBezTo>
                  <a:cubicBezTo>
                    <a:pt x="15545" y="12201"/>
                    <a:pt x="16796" y="8396"/>
                    <a:pt x="17659" y="3895"/>
                  </a:cubicBezTo>
                  <a:cubicBezTo>
                    <a:pt x="17885" y="2717"/>
                    <a:pt x="18114" y="1346"/>
                    <a:pt x="179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115841" y="4114137"/>
              <a:ext cx="387278" cy="344934"/>
            </a:xfrm>
            <a:custGeom>
              <a:rect b="b" l="l" r="r" t="t"/>
              <a:pathLst>
                <a:path extrusionOk="0" h="9205" w="10335">
                  <a:moveTo>
                    <a:pt x="3521" y="0"/>
                  </a:moveTo>
                  <a:cubicBezTo>
                    <a:pt x="3471" y="0"/>
                    <a:pt x="3421" y="4"/>
                    <a:pt x="3371" y="11"/>
                  </a:cubicBezTo>
                  <a:cubicBezTo>
                    <a:pt x="2744" y="104"/>
                    <a:pt x="2347" y="766"/>
                    <a:pt x="2272" y="1395"/>
                  </a:cubicBezTo>
                  <a:cubicBezTo>
                    <a:pt x="2198" y="2025"/>
                    <a:pt x="2350" y="2657"/>
                    <a:pt x="2367" y="3291"/>
                  </a:cubicBezTo>
                  <a:cubicBezTo>
                    <a:pt x="2212" y="2811"/>
                    <a:pt x="1703" y="2505"/>
                    <a:pt x="1207" y="2505"/>
                  </a:cubicBezTo>
                  <a:cubicBezTo>
                    <a:pt x="1005" y="2505"/>
                    <a:pt x="805" y="2556"/>
                    <a:pt x="632" y="2667"/>
                  </a:cubicBezTo>
                  <a:cubicBezTo>
                    <a:pt x="217" y="2931"/>
                    <a:pt x="9" y="3444"/>
                    <a:pt x="4" y="3936"/>
                  </a:cubicBezTo>
                  <a:cubicBezTo>
                    <a:pt x="1" y="4428"/>
                    <a:pt x="174" y="4905"/>
                    <a:pt x="381" y="5352"/>
                  </a:cubicBezTo>
                  <a:cubicBezTo>
                    <a:pt x="975" y="6623"/>
                    <a:pt x="1682" y="7738"/>
                    <a:pt x="2960" y="8652"/>
                  </a:cubicBezTo>
                  <a:cubicBezTo>
                    <a:pt x="3409" y="8974"/>
                    <a:pt x="3948" y="9205"/>
                    <a:pt x="4498" y="9205"/>
                  </a:cubicBezTo>
                  <a:cubicBezTo>
                    <a:pt x="4557" y="9205"/>
                    <a:pt x="4616" y="9202"/>
                    <a:pt x="4675" y="9197"/>
                  </a:cubicBezTo>
                  <a:cubicBezTo>
                    <a:pt x="5720" y="9100"/>
                    <a:pt x="6396" y="9085"/>
                    <a:pt x="7367" y="8678"/>
                  </a:cubicBezTo>
                  <a:cubicBezTo>
                    <a:pt x="8336" y="8273"/>
                    <a:pt x="9226" y="7628"/>
                    <a:pt x="9794" y="6744"/>
                  </a:cubicBezTo>
                  <a:cubicBezTo>
                    <a:pt x="10127" y="6229"/>
                    <a:pt x="10334" y="5531"/>
                    <a:pt x="9995" y="5019"/>
                  </a:cubicBezTo>
                  <a:cubicBezTo>
                    <a:pt x="9787" y="4705"/>
                    <a:pt x="9431" y="4565"/>
                    <a:pt x="9055" y="4565"/>
                  </a:cubicBezTo>
                  <a:cubicBezTo>
                    <a:pt x="8743" y="4565"/>
                    <a:pt x="8418" y="4661"/>
                    <a:pt x="8151" y="4831"/>
                  </a:cubicBezTo>
                  <a:lnTo>
                    <a:pt x="8151" y="4831"/>
                  </a:lnTo>
                  <a:cubicBezTo>
                    <a:pt x="8618" y="4446"/>
                    <a:pt x="8851" y="3786"/>
                    <a:pt x="8711" y="3195"/>
                  </a:cubicBezTo>
                  <a:cubicBezTo>
                    <a:pt x="8556" y="2544"/>
                    <a:pt x="7960" y="2020"/>
                    <a:pt x="7292" y="1954"/>
                  </a:cubicBezTo>
                  <a:cubicBezTo>
                    <a:pt x="7243" y="1949"/>
                    <a:pt x="7194" y="1947"/>
                    <a:pt x="7145" y="1947"/>
                  </a:cubicBezTo>
                  <a:cubicBezTo>
                    <a:pt x="6527" y="1947"/>
                    <a:pt x="5917" y="2327"/>
                    <a:pt x="5659" y="2891"/>
                  </a:cubicBezTo>
                  <a:cubicBezTo>
                    <a:pt x="5652" y="2039"/>
                    <a:pt x="5263" y="1201"/>
                    <a:pt x="4672" y="586"/>
                  </a:cubicBezTo>
                  <a:cubicBezTo>
                    <a:pt x="4365" y="267"/>
                    <a:pt x="3955" y="0"/>
                    <a:pt x="3521"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236177" y="4459190"/>
              <a:ext cx="525290" cy="823720"/>
            </a:xfrm>
            <a:custGeom>
              <a:rect b="b" l="l" r="r" t="t"/>
              <a:pathLst>
                <a:path extrusionOk="0" h="21982" w="14018">
                  <a:moveTo>
                    <a:pt x="13906" y="0"/>
                  </a:moveTo>
                  <a:lnTo>
                    <a:pt x="13502" y="45"/>
                  </a:lnTo>
                  <a:cubicBezTo>
                    <a:pt x="13609" y="1031"/>
                    <a:pt x="13438" y="2056"/>
                    <a:pt x="13268" y="2940"/>
                  </a:cubicBezTo>
                  <a:cubicBezTo>
                    <a:pt x="12607" y="6384"/>
                    <a:pt x="11653" y="9294"/>
                    <a:pt x="10349" y="11833"/>
                  </a:cubicBezTo>
                  <a:cubicBezTo>
                    <a:pt x="8837" y="14779"/>
                    <a:pt x="6794" y="17253"/>
                    <a:pt x="4448" y="18986"/>
                  </a:cubicBezTo>
                  <a:cubicBezTo>
                    <a:pt x="3061" y="20011"/>
                    <a:pt x="1506" y="20830"/>
                    <a:pt x="0" y="21624"/>
                  </a:cubicBezTo>
                  <a:lnTo>
                    <a:pt x="190" y="21982"/>
                  </a:lnTo>
                  <a:cubicBezTo>
                    <a:pt x="1707" y="21182"/>
                    <a:pt x="3277" y="20355"/>
                    <a:pt x="4688" y="19313"/>
                  </a:cubicBezTo>
                  <a:cubicBezTo>
                    <a:pt x="7087" y="17542"/>
                    <a:pt x="9169" y="15020"/>
                    <a:pt x="10709" y="12017"/>
                  </a:cubicBezTo>
                  <a:cubicBezTo>
                    <a:pt x="12032" y="9443"/>
                    <a:pt x="12997" y="6499"/>
                    <a:pt x="13665" y="3016"/>
                  </a:cubicBezTo>
                  <a:cubicBezTo>
                    <a:pt x="13841" y="2102"/>
                    <a:pt x="14017" y="1042"/>
                    <a:pt x="1390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6" name="Shape 436"/>
        <p:cNvGrpSpPr/>
        <p:nvPr/>
      </p:nvGrpSpPr>
      <p:grpSpPr>
        <a:xfrm>
          <a:off x="0" y="0"/>
          <a:ext cx="0" cy="0"/>
          <a:chOff x="0" y="0"/>
          <a:chExt cx="0" cy="0"/>
        </a:xfrm>
      </p:grpSpPr>
      <p:sp>
        <p:nvSpPr>
          <p:cNvPr id="437" name="Google Shape;437;p28"/>
          <p:cNvSpPr txBox="1"/>
          <p:nvPr>
            <p:ph hasCustomPrompt="1" type="title"/>
          </p:nvPr>
        </p:nvSpPr>
        <p:spPr>
          <a:xfrm>
            <a:off x="775800" y="670225"/>
            <a:ext cx="4696800" cy="5835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8" name="Google Shape;438;p28"/>
          <p:cNvSpPr txBox="1"/>
          <p:nvPr>
            <p:ph idx="1" type="subTitle"/>
          </p:nvPr>
        </p:nvSpPr>
        <p:spPr>
          <a:xfrm>
            <a:off x="775800" y="1328300"/>
            <a:ext cx="4696800" cy="43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9" name="Google Shape;439;p28"/>
          <p:cNvSpPr txBox="1"/>
          <p:nvPr>
            <p:ph hasCustomPrompt="1" idx="2" type="title"/>
          </p:nvPr>
        </p:nvSpPr>
        <p:spPr>
          <a:xfrm>
            <a:off x="775800" y="1953540"/>
            <a:ext cx="4696800" cy="585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0" name="Google Shape;440;p28"/>
          <p:cNvSpPr txBox="1"/>
          <p:nvPr>
            <p:ph idx="3" type="subTitle"/>
          </p:nvPr>
        </p:nvSpPr>
        <p:spPr>
          <a:xfrm>
            <a:off x="775800" y="2613789"/>
            <a:ext cx="4696800" cy="42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1" name="Google Shape;441;p28"/>
          <p:cNvSpPr txBox="1"/>
          <p:nvPr>
            <p:ph hasCustomPrompt="1" idx="4" type="title"/>
          </p:nvPr>
        </p:nvSpPr>
        <p:spPr>
          <a:xfrm>
            <a:off x="775800" y="3238655"/>
            <a:ext cx="4696800" cy="585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2" name="Google Shape;442;p28"/>
          <p:cNvSpPr txBox="1"/>
          <p:nvPr>
            <p:ph idx="5" type="subTitle"/>
          </p:nvPr>
        </p:nvSpPr>
        <p:spPr>
          <a:xfrm>
            <a:off x="775800" y="3898904"/>
            <a:ext cx="4696800" cy="42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3" name="Google Shape;443;p28"/>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28"/>
          <p:cNvGrpSpPr/>
          <p:nvPr/>
        </p:nvGrpSpPr>
        <p:grpSpPr>
          <a:xfrm>
            <a:off x="8280076" y="539494"/>
            <a:ext cx="1835443" cy="1830550"/>
            <a:chOff x="7231512" y="-439824"/>
            <a:chExt cx="1496610" cy="1492621"/>
          </a:xfrm>
        </p:grpSpPr>
        <p:sp>
          <p:nvSpPr>
            <p:cNvPr id="445" name="Google Shape;445;p28"/>
            <p:cNvSpPr/>
            <p:nvPr/>
          </p:nvSpPr>
          <p:spPr>
            <a:xfrm>
              <a:off x="7231512" y="-439824"/>
              <a:ext cx="1496610" cy="1492621"/>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28"/>
            <p:cNvGrpSpPr/>
            <p:nvPr/>
          </p:nvGrpSpPr>
          <p:grpSpPr>
            <a:xfrm>
              <a:off x="7331496" y="-314095"/>
              <a:ext cx="1254850" cy="1223074"/>
              <a:chOff x="1026513" y="2958993"/>
              <a:chExt cx="674361" cy="657319"/>
            </a:xfrm>
          </p:grpSpPr>
          <p:sp>
            <p:nvSpPr>
              <p:cNvPr id="447" name="Google Shape;447;p28"/>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0" name="Google Shape;500;p28"/>
          <p:cNvSpPr/>
          <p:nvPr/>
        </p:nvSpPr>
        <p:spPr>
          <a:xfrm flipH="1" rot="-8643855">
            <a:off x="4229888" y="-404002"/>
            <a:ext cx="958453" cy="1279522"/>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501" name="Shape 501"/>
        <p:cNvGrpSpPr/>
        <p:nvPr/>
      </p:nvGrpSpPr>
      <p:grpSpPr>
        <a:xfrm>
          <a:off x="0" y="0"/>
          <a:ext cx="0" cy="0"/>
          <a:chOff x="0" y="0"/>
          <a:chExt cx="0" cy="0"/>
        </a:xfrm>
      </p:grpSpPr>
      <p:sp>
        <p:nvSpPr>
          <p:cNvPr id="502" name="Google Shape;502;p29"/>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txBox="1"/>
          <p:nvPr>
            <p:ph hasCustomPrompt="1" type="title"/>
          </p:nvPr>
        </p:nvSpPr>
        <p:spPr>
          <a:xfrm>
            <a:off x="1338275" y="2037530"/>
            <a:ext cx="12069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4" name="Google Shape;504;p29"/>
          <p:cNvSpPr txBox="1"/>
          <p:nvPr>
            <p:ph idx="1" type="subTitle"/>
          </p:nvPr>
        </p:nvSpPr>
        <p:spPr>
          <a:xfrm>
            <a:off x="1040525" y="3389300"/>
            <a:ext cx="18024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05" name="Google Shape;505;p29"/>
          <p:cNvSpPr txBox="1"/>
          <p:nvPr>
            <p:ph idx="2" type="subTitle"/>
          </p:nvPr>
        </p:nvSpPr>
        <p:spPr>
          <a:xfrm>
            <a:off x="1040525" y="2951225"/>
            <a:ext cx="18024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Prata"/>
                <a:ea typeface="Prata"/>
                <a:cs typeface="Prata"/>
                <a:sym typeface="Prat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06" name="Google Shape;506;p29"/>
          <p:cNvSpPr txBox="1"/>
          <p:nvPr>
            <p:ph hasCustomPrompt="1" idx="3" type="title"/>
          </p:nvPr>
        </p:nvSpPr>
        <p:spPr>
          <a:xfrm>
            <a:off x="3966450" y="2037530"/>
            <a:ext cx="12111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7" name="Google Shape;507;p29"/>
          <p:cNvSpPr txBox="1"/>
          <p:nvPr>
            <p:ph idx="4" type="subTitle"/>
          </p:nvPr>
        </p:nvSpPr>
        <p:spPr>
          <a:xfrm>
            <a:off x="3670800" y="3389288"/>
            <a:ext cx="18024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08" name="Google Shape;508;p29"/>
          <p:cNvSpPr txBox="1"/>
          <p:nvPr>
            <p:ph idx="5" type="subTitle"/>
          </p:nvPr>
        </p:nvSpPr>
        <p:spPr>
          <a:xfrm>
            <a:off x="3670800" y="2951213"/>
            <a:ext cx="18024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Prata"/>
                <a:ea typeface="Prata"/>
                <a:cs typeface="Prata"/>
                <a:sym typeface="Prat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09" name="Google Shape;509;p29"/>
          <p:cNvSpPr txBox="1"/>
          <p:nvPr>
            <p:ph hasCustomPrompt="1" idx="6" type="title"/>
          </p:nvPr>
        </p:nvSpPr>
        <p:spPr>
          <a:xfrm>
            <a:off x="6598825" y="2037530"/>
            <a:ext cx="12069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0" name="Google Shape;510;p29"/>
          <p:cNvSpPr txBox="1"/>
          <p:nvPr>
            <p:ph idx="7" type="subTitle"/>
          </p:nvPr>
        </p:nvSpPr>
        <p:spPr>
          <a:xfrm>
            <a:off x="6301075" y="3389300"/>
            <a:ext cx="18024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11" name="Google Shape;511;p29"/>
          <p:cNvSpPr txBox="1"/>
          <p:nvPr>
            <p:ph idx="8" type="subTitle"/>
          </p:nvPr>
        </p:nvSpPr>
        <p:spPr>
          <a:xfrm>
            <a:off x="6301075" y="2951225"/>
            <a:ext cx="18024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Prata"/>
                <a:ea typeface="Prata"/>
                <a:cs typeface="Prata"/>
                <a:sym typeface="Prat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2" name="Google Shape;512;p29"/>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13" name="Google Shape;513;p29"/>
          <p:cNvGrpSpPr/>
          <p:nvPr/>
        </p:nvGrpSpPr>
        <p:grpSpPr>
          <a:xfrm flipH="1" rot="-1103078">
            <a:off x="3236049" y="3988907"/>
            <a:ext cx="1043256" cy="1587999"/>
            <a:chOff x="-236177" y="3586851"/>
            <a:chExt cx="1114248" cy="1696059"/>
          </a:xfrm>
        </p:grpSpPr>
        <p:sp>
          <p:nvSpPr>
            <p:cNvPr id="514" name="Google Shape;514;p29"/>
            <p:cNvSpPr/>
            <p:nvPr/>
          </p:nvSpPr>
          <p:spPr>
            <a:xfrm>
              <a:off x="377663" y="3586851"/>
              <a:ext cx="500408" cy="445660"/>
            </a:xfrm>
            <a:custGeom>
              <a:rect b="b" l="l" r="r" t="t"/>
              <a:pathLst>
                <a:path extrusionOk="0" h="11893" w="13354">
                  <a:moveTo>
                    <a:pt x="4553" y="1"/>
                  </a:moveTo>
                  <a:cubicBezTo>
                    <a:pt x="4488" y="1"/>
                    <a:pt x="4422" y="5"/>
                    <a:pt x="4356" y="15"/>
                  </a:cubicBezTo>
                  <a:cubicBezTo>
                    <a:pt x="3547" y="135"/>
                    <a:pt x="3033" y="989"/>
                    <a:pt x="2935" y="1801"/>
                  </a:cubicBezTo>
                  <a:cubicBezTo>
                    <a:pt x="2839" y="2616"/>
                    <a:pt x="3038" y="3433"/>
                    <a:pt x="3058" y="4251"/>
                  </a:cubicBezTo>
                  <a:cubicBezTo>
                    <a:pt x="2859" y="3631"/>
                    <a:pt x="2201" y="3235"/>
                    <a:pt x="1560" y="3235"/>
                  </a:cubicBezTo>
                  <a:cubicBezTo>
                    <a:pt x="1299" y="3235"/>
                    <a:pt x="1040" y="3300"/>
                    <a:pt x="817" y="3443"/>
                  </a:cubicBezTo>
                  <a:cubicBezTo>
                    <a:pt x="280" y="3787"/>
                    <a:pt x="13" y="4448"/>
                    <a:pt x="6" y="5085"/>
                  </a:cubicBezTo>
                  <a:cubicBezTo>
                    <a:pt x="1" y="5721"/>
                    <a:pt x="225" y="6336"/>
                    <a:pt x="494" y="6913"/>
                  </a:cubicBezTo>
                  <a:cubicBezTo>
                    <a:pt x="1260" y="8554"/>
                    <a:pt x="2173" y="9996"/>
                    <a:pt x="3826" y="11178"/>
                  </a:cubicBezTo>
                  <a:cubicBezTo>
                    <a:pt x="4407" y="11595"/>
                    <a:pt x="5103" y="11893"/>
                    <a:pt x="5812" y="11893"/>
                  </a:cubicBezTo>
                  <a:cubicBezTo>
                    <a:pt x="5888" y="11893"/>
                    <a:pt x="5965" y="11889"/>
                    <a:pt x="6041" y="11882"/>
                  </a:cubicBezTo>
                  <a:cubicBezTo>
                    <a:pt x="7393" y="11758"/>
                    <a:pt x="8266" y="11738"/>
                    <a:pt x="9519" y="11213"/>
                  </a:cubicBezTo>
                  <a:cubicBezTo>
                    <a:pt x="10771" y="10689"/>
                    <a:pt x="11921" y="9855"/>
                    <a:pt x="12657" y="8714"/>
                  </a:cubicBezTo>
                  <a:cubicBezTo>
                    <a:pt x="13086" y="8047"/>
                    <a:pt x="13354" y="7147"/>
                    <a:pt x="12917" y="6486"/>
                  </a:cubicBezTo>
                  <a:cubicBezTo>
                    <a:pt x="12648" y="6079"/>
                    <a:pt x="12187" y="5899"/>
                    <a:pt x="11700" y="5899"/>
                  </a:cubicBezTo>
                  <a:cubicBezTo>
                    <a:pt x="11298" y="5899"/>
                    <a:pt x="10879" y="6021"/>
                    <a:pt x="10535" y="6241"/>
                  </a:cubicBezTo>
                  <a:lnTo>
                    <a:pt x="10535" y="6241"/>
                  </a:lnTo>
                  <a:cubicBezTo>
                    <a:pt x="11137" y="5743"/>
                    <a:pt x="11437" y="4892"/>
                    <a:pt x="11257" y="4128"/>
                  </a:cubicBezTo>
                  <a:cubicBezTo>
                    <a:pt x="11057" y="3285"/>
                    <a:pt x="10285" y="2611"/>
                    <a:pt x="9424" y="2524"/>
                  </a:cubicBezTo>
                  <a:cubicBezTo>
                    <a:pt x="9360" y="2518"/>
                    <a:pt x="9297" y="2515"/>
                    <a:pt x="9233" y="2515"/>
                  </a:cubicBezTo>
                  <a:cubicBezTo>
                    <a:pt x="8435" y="2515"/>
                    <a:pt x="7647" y="3006"/>
                    <a:pt x="7312" y="3734"/>
                  </a:cubicBezTo>
                  <a:cubicBezTo>
                    <a:pt x="7302" y="2634"/>
                    <a:pt x="6800" y="1551"/>
                    <a:pt x="6038" y="756"/>
                  </a:cubicBezTo>
                  <a:cubicBezTo>
                    <a:pt x="5642" y="346"/>
                    <a:pt x="5112" y="1"/>
                    <a:pt x="4553"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77181" y="4032745"/>
              <a:ext cx="678814" cy="1064369"/>
            </a:xfrm>
            <a:custGeom>
              <a:rect b="b" l="l" r="r" t="t"/>
              <a:pathLst>
                <a:path extrusionOk="0" h="28404" w="18115">
                  <a:moveTo>
                    <a:pt x="17968" y="0"/>
                  </a:moveTo>
                  <a:lnTo>
                    <a:pt x="17448" y="57"/>
                  </a:lnTo>
                  <a:cubicBezTo>
                    <a:pt x="17586" y="1331"/>
                    <a:pt x="17363" y="2655"/>
                    <a:pt x="17144" y="3797"/>
                  </a:cubicBezTo>
                  <a:cubicBezTo>
                    <a:pt x="16291" y="8248"/>
                    <a:pt x="15057" y="12007"/>
                    <a:pt x="13372" y="15288"/>
                  </a:cubicBezTo>
                  <a:cubicBezTo>
                    <a:pt x="11418" y="19095"/>
                    <a:pt x="8781" y="22292"/>
                    <a:pt x="5747" y="24532"/>
                  </a:cubicBezTo>
                  <a:cubicBezTo>
                    <a:pt x="3956" y="25856"/>
                    <a:pt x="1945" y="26915"/>
                    <a:pt x="1" y="27940"/>
                  </a:cubicBezTo>
                  <a:lnTo>
                    <a:pt x="245" y="28403"/>
                  </a:lnTo>
                  <a:cubicBezTo>
                    <a:pt x="2206" y="27370"/>
                    <a:pt x="4235" y="26300"/>
                    <a:pt x="6057" y="24954"/>
                  </a:cubicBezTo>
                  <a:cubicBezTo>
                    <a:pt x="9156" y="22666"/>
                    <a:pt x="11846" y="19406"/>
                    <a:pt x="13839" y="15528"/>
                  </a:cubicBezTo>
                  <a:cubicBezTo>
                    <a:pt x="15545" y="12201"/>
                    <a:pt x="16796" y="8396"/>
                    <a:pt x="17659" y="3895"/>
                  </a:cubicBezTo>
                  <a:cubicBezTo>
                    <a:pt x="17885" y="2717"/>
                    <a:pt x="18114" y="1346"/>
                    <a:pt x="179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15841" y="4114137"/>
              <a:ext cx="387278" cy="344934"/>
            </a:xfrm>
            <a:custGeom>
              <a:rect b="b" l="l" r="r" t="t"/>
              <a:pathLst>
                <a:path extrusionOk="0" h="9205" w="10335">
                  <a:moveTo>
                    <a:pt x="3521" y="0"/>
                  </a:moveTo>
                  <a:cubicBezTo>
                    <a:pt x="3471" y="0"/>
                    <a:pt x="3421" y="4"/>
                    <a:pt x="3371" y="11"/>
                  </a:cubicBezTo>
                  <a:cubicBezTo>
                    <a:pt x="2744" y="104"/>
                    <a:pt x="2347" y="766"/>
                    <a:pt x="2272" y="1395"/>
                  </a:cubicBezTo>
                  <a:cubicBezTo>
                    <a:pt x="2198" y="2025"/>
                    <a:pt x="2350" y="2657"/>
                    <a:pt x="2367" y="3291"/>
                  </a:cubicBezTo>
                  <a:cubicBezTo>
                    <a:pt x="2212" y="2811"/>
                    <a:pt x="1703" y="2505"/>
                    <a:pt x="1207" y="2505"/>
                  </a:cubicBezTo>
                  <a:cubicBezTo>
                    <a:pt x="1005" y="2505"/>
                    <a:pt x="805" y="2556"/>
                    <a:pt x="632" y="2667"/>
                  </a:cubicBezTo>
                  <a:cubicBezTo>
                    <a:pt x="217" y="2931"/>
                    <a:pt x="9" y="3444"/>
                    <a:pt x="4" y="3936"/>
                  </a:cubicBezTo>
                  <a:cubicBezTo>
                    <a:pt x="1" y="4428"/>
                    <a:pt x="174" y="4905"/>
                    <a:pt x="381" y="5352"/>
                  </a:cubicBezTo>
                  <a:cubicBezTo>
                    <a:pt x="975" y="6623"/>
                    <a:pt x="1682" y="7738"/>
                    <a:pt x="2960" y="8652"/>
                  </a:cubicBezTo>
                  <a:cubicBezTo>
                    <a:pt x="3409" y="8974"/>
                    <a:pt x="3948" y="9205"/>
                    <a:pt x="4498" y="9205"/>
                  </a:cubicBezTo>
                  <a:cubicBezTo>
                    <a:pt x="4557" y="9205"/>
                    <a:pt x="4616" y="9202"/>
                    <a:pt x="4675" y="9197"/>
                  </a:cubicBezTo>
                  <a:cubicBezTo>
                    <a:pt x="5720" y="9100"/>
                    <a:pt x="6396" y="9085"/>
                    <a:pt x="7367" y="8678"/>
                  </a:cubicBezTo>
                  <a:cubicBezTo>
                    <a:pt x="8336" y="8273"/>
                    <a:pt x="9226" y="7628"/>
                    <a:pt x="9794" y="6744"/>
                  </a:cubicBezTo>
                  <a:cubicBezTo>
                    <a:pt x="10127" y="6229"/>
                    <a:pt x="10334" y="5531"/>
                    <a:pt x="9995" y="5019"/>
                  </a:cubicBezTo>
                  <a:cubicBezTo>
                    <a:pt x="9787" y="4705"/>
                    <a:pt x="9431" y="4565"/>
                    <a:pt x="9055" y="4565"/>
                  </a:cubicBezTo>
                  <a:cubicBezTo>
                    <a:pt x="8743" y="4565"/>
                    <a:pt x="8418" y="4661"/>
                    <a:pt x="8151" y="4831"/>
                  </a:cubicBezTo>
                  <a:lnTo>
                    <a:pt x="8151" y="4831"/>
                  </a:lnTo>
                  <a:cubicBezTo>
                    <a:pt x="8618" y="4446"/>
                    <a:pt x="8851" y="3786"/>
                    <a:pt x="8711" y="3195"/>
                  </a:cubicBezTo>
                  <a:cubicBezTo>
                    <a:pt x="8556" y="2544"/>
                    <a:pt x="7960" y="2020"/>
                    <a:pt x="7292" y="1954"/>
                  </a:cubicBezTo>
                  <a:cubicBezTo>
                    <a:pt x="7243" y="1949"/>
                    <a:pt x="7194" y="1947"/>
                    <a:pt x="7145" y="1947"/>
                  </a:cubicBezTo>
                  <a:cubicBezTo>
                    <a:pt x="6527" y="1947"/>
                    <a:pt x="5917" y="2327"/>
                    <a:pt x="5659" y="2891"/>
                  </a:cubicBezTo>
                  <a:cubicBezTo>
                    <a:pt x="5652" y="2039"/>
                    <a:pt x="5263" y="1201"/>
                    <a:pt x="4672" y="586"/>
                  </a:cubicBezTo>
                  <a:cubicBezTo>
                    <a:pt x="4365" y="267"/>
                    <a:pt x="3955" y="0"/>
                    <a:pt x="3521"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236177" y="4459190"/>
              <a:ext cx="525290" cy="823720"/>
            </a:xfrm>
            <a:custGeom>
              <a:rect b="b" l="l" r="r" t="t"/>
              <a:pathLst>
                <a:path extrusionOk="0" h="21982" w="14018">
                  <a:moveTo>
                    <a:pt x="13906" y="0"/>
                  </a:moveTo>
                  <a:lnTo>
                    <a:pt x="13502" y="45"/>
                  </a:lnTo>
                  <a:cubicBezTo>
                    <a:pt x="13609" y="1031"/>
                    <a:pt x="13438" y="2056"/>
                    <a:pt x="13268" y="2940"/>
                  </a:cubicBezTo>
                  <a:cubicBezTo>
                    <a:pt x="12607" y="6384"/>
                    <a:pt x="11653" y="9294"/>
                    <a:pt x="10349" y="11833"/>
                  </a:cubicBezTo>
                  <a:cubicBezTo>
                    <a:pt x="8837" y="14779"/>
                    <a:pt x="6794" y="17253"/>
                    <a:pt x="4448" y="18986"/>
                  </a:cubicBezTo>
                  <a:cubicBezTo>
                    <a:pt x="3061" y="20011"/>
                    <a:pt x="1506" y="20830"/>
                    <a:pt x="0" y="21624"/>
                  </a:cubicBezTo>
                  <a:lnTo>
                    <a:pt x="190" y="21982"/>
                  </a:lnTo>
                  <a:cubicBezTo>
                    <a:pt x="1707" y="21182"/>
                    <a:pt x="3277" y="20355"/>
                    <a:pt x="4688" y="19313"/>
                  </a:cubicBezTo>
                  <a:cubicBezTo>
                    <a:pt x="7087" y="17542"/>
                    <a:pt x="9169" y="15020"/>
                    <a:pt x="10709" y="12017"/>
                  </a:cubicBezTo>
                  <a:cubicBezTo>
                    <a:pt x="12032" y="9443"/>
                    <a:pt x="12997" y="6499"/>
                    <a:pt x="13665" y="3016"/>
                  </a:cubicBezTo>
                  <a:cubicBezTo>
                    <a:pt x="13841" y="2102"/>
                    <a:pt x="14017" y="1042"/>
                    <a:pt x="1390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29"/>
          <p:cNvGrpSpPr/>
          <p:nvPr/>
        </p:nvGrpSpPr>
        <p:grpSpPr>
          <a:xfrm flipH="1" rot="-568952">
            <a:off x="8343830" y="2237774"/>
            <a:ext cx="1806835" cy="3067652"/>
            <a:chOff x="-223535" y="2224752"/>
            <a:chExt cx="945887" cy="1605931"/>
          </a:xfrm>
        </p:grpSpPr>
        <p:sp>
          <p:nvSpPr>
            <p:cNvPr id="519" name="Google Shape;519;p29"/>
            <p:cNvSpPr/>
            <p:nvPr/>
          </p:nvSpPr>
          <p:spPr>
            <a:xfrm>
              <a:off x="-56961" y="2329660"/>
              <a:ext cx="646353" cy="1501024"/>
            </a:xfrm>
            <a:custGeom>
              <a:rect b="b" l="l" r="r" t="t"/>
              <a:pathLst>
                <a:path extrusionOk="0" h="67205" w="28939">
                  <a:moveTo>
                    <a:pt x="28509" y="0"/>
                  </a:moveTo>
                  <a:cubicBezTo>
                    <a:pt x="28439" y="0"/>
                    <a:pt x="28367" y="20"/>
                    <a:pt x="28303" y="61"/>
                  </a:cubicBezTo>
                  <a:cubicBezTo>
                    <a:pt x="16277" y="7960"/>
                    <a:pt x="9961" y="20730"/>
                    <a:pt x="6782" y="30051"/>
                  </a:cubicBezTo>
                  <a:cubicBezTo>
                    <a:pt x="2730" y="41929"/>
                    <a:pt x="1355" y="54567"/>
                    <a:pt x="24" y="66788"/>
                  </a:cubicBezTo>
                  <a:cubicBezTo>
                    <a:pt x="0" y="67017"/>
                    <a:pt x="182" y="67205"/>
                    <a:pt x="397" y="67205"/>
                  </a:cubicBezTo>
                  <a:cubicBezTo>
                    <a:pt x="433" y="67205"/>
                    <a:pt x="469" y="67199"/>
                    <a:pt x="506" y="67188"/>
                  </a:cubicBezTo>
                  <a:cubicBezTo>
                    <a:pt x="651" y="67145"/>
                    <a:pt x="756" y="67020"/>
                    <a:pt x="772" y="66869"/>
                  </a:cubicBezTo>
                  <a:cubicBezTo>
                    <a:pt x="2096" y="54690"/>
                    <a:pt x="3467" y="42093"/>
                    <a:pt x="7492" y="30294"/>
                  </a:cubicBezTo>
                  <a:cubicBezTo>
                    <a:pt x="10634" y="21084"/>
                    <a:pt x="16866" y="8470"/>
                    <a:pt x="28715" y="689"/>
                  </a:cubicBezTo>
                  <a:cubicBezTo>
                    <a:pt x="28890" y="575"/>
                    <a:pt x="28938" y="342"/>
                    <a:pt x="28823" y="169"/>
                  </a:cubicBezTo>
                  <a:cubicBezTo>
                    <a:pt x="28752" y="59"/>
                    <a:pt x="28632" y="0"/>
                    <a:pt x="2850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548653" y="2224752"/>
              <a:ext cx="173699" cy="133340"/>
            </a:xfrm>
            <a:custGeom>
              <a:rect b="b" l="l" r="r" t="t"/>
              <a:pathLst>
                <a:path extrusionOk="0" h="5970" w="7777">
                  <a:moveTo>
                    <a:pt x="5536" y="1"/>
                  </a:moveTo>
                  <a:cubicBezTo>
                    <a:pt x="4296" y="1"/>
                    <a:pt x="2771" y="1210"/>
                    <a:pt x="2129" y="1965"/>
                  </a:cubicBezTo>
                  <a:cubicBezTo>
                    <a:pt x="1145" y="3121"/>
                    <a:pt x="564" y="4560"/>
                    <a:pt x="0" y="5969"/>
                  </a:cubicBezTo>
                  <a:lnTo>
                    <a:pt x="2604" y="5346"/>
                  </a:lnTo>
                  <a:cubicBezTo>
                    <a:pt x="3777" y="5064"/>
                    <a:pt x="4995" y="4761"/>
                    <a:pt x="5924" y="3990"/>
                  </a:cubicBezTo>
                  <a:cubicBezTo>
                    <a:pt x="6904" y="3178"/>
                    <a:pt x="7777" y="878"/>
                    <a:pt x="6195" y="139"/>
                  </a:cubicBezTo>
                  <a:cubicBezTo>
                    <a:pt x="5990" y="43"/>
                    <a:pt x="5768" y="1"/>
                    <a:pt x="5536"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449530" y="2420183"/>
              <a:ext cx="203159" cy="137472"/>
            </a:xfrm>
            <a:custGeom>
              <a:rect b="b" l="l" r="r" t="t"/>
              <a:pathLst>
                <a:path extrusionOk="0" h="6155" w="9096">
                  <a:moveTo>
                    <a:pt x="3905" y="1"/>
                  </a:moveTo>
                  <a:cubicBezTo>
                    <a:pt x="3028" y="1"/>
                    <a:pt x="2152" y="157"/>
                    <a:pt x="1309" y="390"/>
                  </a:cubicBezTo>
                  <a:cubicBezTo>
                    <a:pt x="98" y="725"/>
                    <a:pt x="0" y="1189"/>
                    <a:pt x="713" y="2294"/>
                  </a:cubicBezTo>
                  <a:cubicBezTo>
                    <a:pt x="1665" y="3768"/>
                    <a:pt x="3018" y="4941"/>
                    <a:pt x="4613" y="5677"/>
                  </a:cubicBezTo>
                  <a:cubicBezTo>
                    <a:pt x="5219" y="5956"/>
                    <a:pt x="5918" y="6154"/>
                    <a:pt x="6583" y="6154"/>
                  </a:cubicBezTo>
                  <a:cubicBezTo>
                    <a:pt x="7162" y="6154"/>
                    <a:pt x="7715" y="6003"/>
                    <a:pt x="8155" y="5622"/>
                  </a:cubicBezTo>
                  <a:cubicBezTo>
                    <a:pt x="9096" y="4810"/>
                    <a:pt x="9059" y="3266"/>
                    <a:pt x="8410" y="2208"/>
                  </a:cubicBezTo>
                  <a:cubicBezTo>
                    <a:pt x="7614" y="916"/>
                    <a:pt x="6103" y="182"/>
                    <a:pt x="4593" y="34"/>
                  </a:cubicBezTo>
                  <a:cubicBezTo>
                    <a:pt x="4364" y="11"/>
                    <a:pt x="4134" y="1"/>
                    <a:pt x="390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268862" y="2306632"/>
              <a:ext cx="121569" cy="192729"/>
            </a:xfrm>
            <a:custGeom>
              <a:rect b="b" l="l" r="r" t="t"/>
              <a:pathLst>
                <a:path extrusionOk="0" h="8629" w="5443">
                  <a:moveTo>
                    <a:pt x="1611" y="1"/>
                  </a:moveTo>
                  <a:cubicBezTo>
                    <a:pt x="1021" y="1"/>
                    <a:pt x="424" y="282"/>
                    <a:pt x="168" y="806"/>
                  </a:cubicBezTo>
                  <a:cubicBezTo>
                    <a:pt x="25" y="1102"/>
                    <a:pt x="0" y="1441"/>
                    <a:pt x="9" y="1768"/>
                  </a:cubicBezTo>
                  <a:cubicBezTo>
                    <a:pt x="74" y="4051"/>
                    <a:pt x="1647" y="5995"/>
                    <a:pt x="3280" y="7591"/>
                  </a:cubicBezTo>
                  <a:cubicBezTo>
                    <a:pt x="3596" y="7900"/>
                    <a:pt x="3937" y="8219"/>
                    <a:pt x="4334" y="8418"/>
                  </a:cubicBezTo>
                  <a:cubicBezTo>
                    <a:pt x="4585" y="8545"/>
                    <a:pt x="4775" y="8629"/>
                    <a:pt x="4919" y="8629"/>
                  </a:cubicBezTo>
                  <a:cubicBezTo>
                    <a:pt x="5102" y="8629"/>
                    <a:pt x="5208" y="8492"/>
                    <a:pt x="5266" y="8132"/>
                  </a:cubicBezTo>
                  <a:cubicBezTo>
                    <a:pt x="5442" y="7029"/>
                    <a:pt x="5421" y="5836"/>
                    <a:pt x="5241" y="4736"/>
                  </a:cubicBezTo>
                  <a:cubicBezTo>
                    <a:pt x="5030" y="3435"/>
                    <a:pt x="4528" y="2164"/>
                    <a:pt x="3673" y="1162"/>
                  </a:cubicBezTo>
                  <a:cubicBezTo>
                    <a:pt x="3221" y="632"/>
                    <a:pt x="2641" y="167"/>
                    <a:pt x="1956" y="34"/>
                  </a:cubicBezTo>
                  <a:cubicBezTo>
                    <a:pt x="1843" y="11"/>
                    <a:pt x="1727" y="1"/>
                    <a:pt x="1611"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88246" y="3229403"/>
              <a:ext cx="217119" cy="97649"/>
            </a:xfrm>
            <a:custGeom>
              <a:rect b="b" l="l" r="r" t="t"/>
              <a:pathLst>
                <a:path extrusionOk="0" h="4372" w="9721">
                  <a:moveTo>
                    <a:pt x="3168" y="0"/>
                  </a:moveTo>
                  <a:cubicBezTo>
                    <a:pt x="3001" y="0"/>
                    <a:pt x="2834" y="7"/>
                    <a:pt x="2667" y="21"/>
                  </a:cubicBezTo>
                  <a:cubicBezTo>
                    <a:pt x="1973" y="79"/>
                    <a:pt x="1257" y="279"/>
                    <a:pt x="748" y="757"/>
                  </a:cubicBezTo>
                  <a:cubicBezTo>
                    <a:pt x="240" y="1236"/>
                    <a:pt x="0" y="2045"/>
                    <a:pt x="333" y="2660"/>
                  </a:cubicBezTo>
                  <a:cubicBezTo>
                    <a:pt x="489" y="2949"/>
                    <a:pt x="748" y="3168"/>
                    <a:pt x="1021" y="3351"/>
                  </a:cubicBezTo>
                  <a:cubicBezTo>
                    <a:pt x="2147" y="4114"/>
                    <a:pt x="3488" y="4371"/>
                    <a:pt x="4863" y="4371"/>
                  </a:cubicBezTo>
                  <a:cubicBezTo>
                    <a:pt x="5798" y="4371"/>
                    <a:pt x="6748" y="4252"/>
                    <a:pt x="7659" y="4092"/>
                  </a:cubicBezTo>
                  <a:cubicBezTo>
                    <a:pt x="8094" y="4016"/>
                    <a:pt x="8551" y="3926"/>
                    <a:pt x="8946" y="3720"/>
                  </a:cubicBezTo>
                  <a:cubicBezTo>
                    <a:pt x="9513" y="3424"/>
                    <a:pt x="9721" y="3255"/>
                    <a:pt x="9259" y="2794"/>
                  </a:cubicBezTo>
                  <a:cubicBezTo>
                    <a:pt x="8465" y="2008"/>
                    <a:pt x="7483" y="1330"/>
                    <a:pt x="6486" y="834"/>
                  </a:cubicBezTo>
                  <a:cubicBezTo>
                    <a:pt x="5456" y="320"/>
                    <a:pt x="4314" y="0"/>
                    <a:pt x="31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388" y="3074912"/>
              <a:ext cx="213255" cy="103031"/>
            </a:xfrm>
            <a:custGeom>
              <a:rect b="b" l="l" r="r" t="t"/>
              <a:pathLst>
                <a:path extrusionOk="0" h="4613" w="9548">
                  <a:moveTo>
                    <a:pt x="2769" y="0"/>
                  </a:moveTo>
                  <a:cubicBezTo>
                    <a:pt x="2097" y="0"/>
                    <a:pt x="1403" y="133"/>
                    <a:pt x="873" y="541"/>
                  </a:cubicBezTo>
                  <a:cubicBezTo>
                    <a:pt x="318" y="968"/>
                    <a:pt x="0" y="1749"/>
                    <a:pt x="268" y="2394"/>
                  </a:cubicBezTo>
                  <a:cubicBezTo>
                    <a:pt x="394" y="2696"/>
                    <a:pt x="632" y="2939"/>
                    <a:pt x="883" y="3150"/>
                  </a:cubicBezTo>
                  <a:cubicBezTo>
                    <a:pt x="2261" y="4300"/>
                    <a:pt x="4098" y="4613"/>
                    <a:pt x="5927" y="4613"/>
                  </a:cubicBezTo>
                  <a:cubicBezTo>
                    <a:pt x="6426" y="4613"/>
                    <a:pt x="6924" y="4590"/>
                    <a:pt x="7413" y="4554"/>
                  </a:cubicBezTo>
                  <a:cubicBezTo>
                    <a:pt x="7853" y="4520"/>
                    <a:pt x="8317" y="4477"/>
                    <a:pt x="8730" y="4311"/>
                  </a:cubicBezTo>
                  <a:cubicBezTo>
                    <a:pt x="9324" y="4075"/>
                    <a:pt x="9548" y="3927"/>
                    <a:pt x="9132" y="3424"/>
                  </a:cubicBezTo>
                  <a:cubicBezTo>
                    <a:pt x="8425" y="2560"/>
                    <a:pt x="7514" y="1787"/>
                    <a:pt x="6572" y="1192"/>
                  </a:cubicBezTo>
                  <a:cubicBezTo>
                    <a:pt x="5457" y="489"/>
                    <a:pt x="4173" y="24"/>
                    <a:pt x="2855" y="1"/>
                  </a:cubicBezTo>
                  <a:cubicBezTo>
                    <a:pt x="2826" y="0"/>
                    <a:pt x="2797" y="0"/>
                    <a:pt x="276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84532" y="3020593"/>
              <a:ext cx="212138" cy="104684"/>
            </a:xfrm>
            <a:custGeom>
              <a:rect b="b" l="l" r="r" t="t"/>
              <a:pathLst>
                <a:path extrusionOk="0" h="4687" w="9498">
                  <a:moveTo>
                    <a:pt x="3254" y="0"/>
                  </a:moveTo>
                  <a:cubicBezTo>
                    <a:pt x="2883" y="0"/>
                    <a:pt x="2513" y="12"/>
                    <a:pt x="2149" y="30"/>
                  </a:cubicBezTo>
                  <a:cubicBezTo>
                    <a:pt x="1707" y="54"/>
                    <a:pt x="1243" y="87"/>
                    <a:pt x="826" y="243"/>
                  </a:cubicBezTo>
                  <a:cubicBezTo>
                    <a:pt x="228" y="466"/>
                    <a:pt x="0" y="610"/>
                    <a:pt x="404" y="1122"/>
                  </a:cubicBezTo>
                  <a:cubicBezTo>
                    <a:pt x="1095" y="2001"/>
                    <a:pt x="1986" y="2793"/>
                    <a:pt x="2915" y="3408"/>
                  </a:cubicBezTo>
                  <a:cubicBezTo>
                    <a:pt x="4013" y="4136"/>
                    <a:pt x="5287" y="4630"/>
                    <a:pt x="6603" y="4683"/>
                  </a:cubicBezTo>
                  <a:cubicBezTo>
                    <a:pt x="6668" y="4685"/>
                    <a:pt x="6733" y="4686"/>
                    <a:pt x="6798" y="4686"/>
                  </a:cubicBezTo>
                  <a:cubicBezTo>
                    <a:pt x="7436" y="4686"/>
                    <a:pt x="8088" y="4562"/>
                    <a:pt x="8597" y="4188"/>
                  </a:cubicBezTo>
                  <a:cubicBezTo>
                    <a:pt x="9161" y="3774"/>
                    <a:pt x="9498" y="3000"/>
                    <a:pt x="9244" y="2350"/>
                  </a:cubicBezTo>
                  <a:cubicBezTo>
                    <a:pt x="9124" y="2044"/>
                    <a:pt x="8891" y="1795"/>
                    <a:pt x="8646" y="1581"/>
                  </a:cubicBezTo>
                  <a:cubicBezTo>
                    <a:pt x="7199" y="317"/>
                    <a:pt x="5206" y="0"/>
                    <a:pt x="325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95243" y="2902843"/>
              <a:ext cx="189579" cy="135439"/>
            </a:xfrm>
            <a:custGeom>
              <a:rect b="b" l="l" r="r" t="t"/>
              <a:pathLst>
                <a:path extrusionOk="0" h="6064" w="8488">
                  <a:moveTo>
                    <a:pt x="2036" y="0"/>
                  </a:moveTo>
                  <a:cubicBezTo>
                    <a:pt x="1747" y="0"/>
                    <a:pt x="1461" y="43"/>
                    <a:pt x="1188" y="145"/>
                  </a:cubicBezTo>
                  <a:cubicBezTo>
                    <a:pt x="534" y="391"/>
                    <a:pt x="0" y="1044"/>
                    <a:pt x="67" y="1738"/>
                  </a:cubicBezTo>
                  <a:cubicBezTo>
                    <a:pt x="98" y="2065"/>
                    <a:pt x="255" y="2366"/>
                    <a:pt x="434" y="2642"/>
                  </a:cubicBezTo>
                  <a:cubicBezTo>
                    <a:pt x="1680" y="4556"/>
                    <a:pt x="4036" y="5390"/>
                    <a:pt x="6265" y="5900"/>
                  </a:cubicBezTo>
                  <a:cubicBezTo>
                    <a:pt x="6630" y="5984"/>
                    <a:pt x="7012" y="6063"/>
                    <a:pt x="7391" y="6063"/>
                  </a:cubicBezTo>
                  <a:cubicBezTo>
                    <a:pt x="7459" y="6063"/>
                    <a:pt x="7526" y="6061"/>
                    <a:pt x="7594" y="6055"/>
                  </a:cubicBezTo>
                  <a:cubicBezTo>
                    <a:pt x="8230" y="6002"/>
                    <a:pt x="8488" y="5927"/>
                    <a:pt x="8240" y="5324"/>
                  </a:cubicBezTo>
                  <a:cubicBezTo>
                    <a:pt x="7815" y="4292"/>
                    <a:pt x="7174" y="3285"/>
                    <a:pt x="6447" y="2441"/>
                  </a:cubicBezTo>
                  <a:cubicBezTo>
                    <a:pt x="5588" y="1442"/>
                    <a:pt x="4495" y="620"/>
                    <a:pt x="3242" y="211"/>
                  </a:cubicBezTo>
                  <a:cubicBezTo>
                    <a:pt x="2854" y="85"/>
                    <a:pt x="2442" y="0"/>
                    <a:pt x="203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78412" y="2595111"/>
              <a:ext cx="121547" cy="192773"/>
            </a:xfrm>
            <a:custGeom>
              <a:rect b="b" l="l" r="r" t="t"/>
              <a:pathLst>
                <a:path extrusionOk="0" h="8631" w="5442">
                  <a:moveTo>
                    <a:pt x="1614" y="1"/>
                  </a:moveTo>
                  <a:cubicBezTo>
                    <a:pt x="1024" y="1"/>
                    <a:pt x="424" y="282"/>
                    <a:pt x="168" y="808"/>
                  </a:cubicBezTo>
                  <a:cubicBezTo>
                    <a:pt x="25" y="1103"/>
                    <a:pt x="0" y="1441"/>
                    <a:pt x="8" y="1770"/>
                  </a:cubicBezTo>
                  <a:cubicBezTo>
                    <a:pt x="73" y="4053"/>
                    <a:pt x="1647" y="5995"/>
                    <a:pt x="3280" y="7592"/>
                  </a:cubicBezTo>
                  <a:cubicBezTo>
                    <a:pt x="3597" y="7901"/>
                    <a:pt x="3936" y="8218"/>
                    <a:pt x="4335" y="8419"/>
                  </a:cubicBezTo>
                  <a:cubicBezTo>
                    <a:pt x="4586" y="8546"/>
                    <a:pt x="4777" y="8630"/>
                    <a:pt x="4920" y="8630"/>
                  </a:cubicBezTo>
                  <a:cubicBezTo>
                    <a:pt x="5103" y="8630"/>
                    <a:pt x="5209" y="8494"/>
                    <a:pt x="5266" y="8134"/>
                  </a:cubicBezTo>
                  <a:cubicBezTo>
                    <a:pt x="5442" y="7030"/>
                    <a:pt x="5420" y="5837"/>
                    <a:pt x="5242" y="4737"/>
                  </a:cubicBezTo>
                  <a:cubicBezTo>
                    <a:pt x="5031" y="3436"/>
                    <a:pt x="4528" y="2165"/>
                    <a:pt x="3674" y="1163"/>
                  </a:cubicBezTo>
                  <a:cubicBezTo>
                    <a:pt x="3220" y="631"/>
                    <a:pt x="2642" y="168"/>
                    <a:pt x="1956" y="33"/>
                  </a:cubicBezTo>
                  <a:cubicBezTo>
                    <a:pt x="1844" y="12"/>
                    <a:pt x="1729" y="1"/>
                    <a:pt x="161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223535" y="3387133"/>
              <a:ext cx="216314" cy="98698"/>
            </a:xfrm>
            <a:custGeom>
              <a:rect b="b" l="l" r="r" t="t"/>
              <a:pathLst>
                <a:path extrusionOk="0" h="4419" w="9685">
                  <a:moveTo>
                    <a:pt x="3062" y="1"/>
                  </a:moveTo>
                  <a:cubicBezTo>
                    <a:pt x="2947" y="1"/>
                    <a:pt x="2832" y="4"/>
                    <a:pt x="2717" y="11"/>
                  </a:cubicBezTo>
                  <a:cubicBezTo>
                    <a:pt x="2019" y="53"/>
                    <a:pt x="1300" y="232"/>
                    <a:pt x="780" y="697"/>
                  </a:cubicBezTo>
                  <a:cubicBezTo>
                    <a:pt x="259" y="1162"/>
                    <a:pt x="0" y="1967"/>
                    <a:pt x="316" y="2588"/>
                  </a:cubicBezTo>
                  <a:cubicBezTo>
                    <a:pt x="464" y="2881"/>
                    <a:pt x="718" y="3107"/>
                    <a:pt x="986" y="3298"/>
                  </a:cubicBezTo>
                  <a:cubicBezTo>
                    <a:pt x="2172" y="4144"/>
                    <a:pt x="3618" y="4419"/>
                    <a:pt x="5096" y="4419"/>
                  </a:cubicBezTo>
                  <a:cubicBezTo>
                    <a:pt x="5935" y="4419"/>
                    <a:pt x="6784" y="4330"/>
                    <a:pt x="7602" y="4208"/>
                  </a:cubicBezTo>
                  <a:cubicBezTo>
                    <a:pt x="8039" y="4142"/>
                    <a:pt x="8498" y="4064"/>
                    <a:pt x="8898" y="3868"/>
                  </a:cubicBezTo>
                  <a:cubicBezTo>
                    <a:pt x="9471" y="3587"/>
                    <a:pt x="9684" y="3422"/>
                    <a:pt x="9234" y="2952"/>
                  </a:cubicBezTo>
                  <a:cubicBezTo>
                    <a:pt x="8461" y="2146"/>
                    <a:pt x="7496" y="1443"/>
                    <a:pt x="6512" y="920"/>
                  </a:cubicBezTo>
                  <a:cubicBezTo>
                    <a:pt x="5451" y="357"/>
                    <a:pt x="4261" y="1"/>
                    <a:pt x="3062"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179567" y="2768788"/>
              <a:ext cx="216359" cy="96644"/>
            </a:xfrm>
            <a:custGeom>
              <a:rect b="b" l="l" r="r" t="t"/>
              <a:pathLst>
                <a:path extrusionOk="0" h="4327" w="9687">
                  <a:moveTo>
                    <a:pt x="5335" y="0"/>
                  </a:moveTo>
                  <a:cubicBezTo>
                    <a:pt x="4810" y="0"/>
                    <a:pt x="4283" y="54"/>
                    <a:pt x="3767" y="153"/>
                  </a:cubicBezTo>
                  <a:cubicBezTo>
                    <a:pt x="2674" y="363"/>
                    <a:pt x="1546" y="751"/>
                    <a:pt x="571" y="1296"/>
                  </a:cubicBezTo>
                  <a:cubicBezTo>
                    <a:pt x="1" y="1614"/>
                    <a:pt x="155" y="1833"/>
                    <a:pt x="620" y="2270"/>
                  </a:cubicBezTo>
                  <a:cubicBezTo>
                    <a:pt x="946" y="2576"/>
                    <a:pt x="1361" y="2785"/>
                    <a:pt x="1760" y="2976"/>
                  </a:cubicBezTo>
                  <a:cubicBezTo>
                    <a:pt x="3269" y="3699"/>
                    <a:pt x="4942" y="4327"/>
                    <a:pt x="6580" y="4327"/>
                  </a:cubicBezTo>
                  <a:cubicBezTo>
                    <a:pt x="7178" y="4327"/>
                    <a:pt x="7772" y="4243"/>
                    <a:pt x="8352" y="4050"/>
                  </a:cubicBezTo>
                  <a:cubicBezTo>
                    <a:pt x="8663" y="3945"/>
                    <a:pt x="8972" y="3805"/>
                    <a:pt x="9201" y="3569"/>
                  </a:cubicBezTo>
                  <a:cubicBezTo>
                    <a:pt x="9686" y="3068"/>
                    <a:pt x="9674" y="2224"/>
                    <a:pt x="9314" y="1625"/>
                  </a:cubicBezTo>
                  <a:cubicBezTo>
                    <a:pt x="8953" y="1027"/>
                    <a:pt x="8317" y="643"/>
                    <a:pt x="7664" y="399"/>
                  </a:cubicBezTo>
                  <a:cubicBezTo>
                    <a:pt x="6920"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24173" y="3499411"/>
              <a:ext cx="216337" cy="96644"/>
            </a:xfrm>
            <a:custGeom>
              <a:rect b="b" l="l" r="r" t="t"/>
              <a:pathLst>
                <a:path extrusionOk="0" h="4327" w="9686">
                  <a:moveTo>
                    <a:pt x="5335" y="0"/>
                  </a:moveTo>
                  <a:cubicBezTo>
                    <a:pt x="4810" y="0"/>
                    <a:pt x="4283" y="54"/>
                    <a:pt x="3767" y="153"/>
                  </a:cubicBezTo>
                  <a:cubicBezTo>
                    <a:pt x="2674" y="363"/>
                    <a:pt x="1546" y="751"/>
                    <a:pt x="570" y="1295"/>
                  </a:cubicBezTo>
                  <a:cubicBezTo>
                    <a:pt x="0" y="1612"/>
                    <a:pt x="155" y="1831"/>
                    <a:pt x="620" y="2268"/>
                  </a:cubicBezTo>
                  <a:cubicBezTo>
                    <a:pt x="946" y="2574"/>
                    <a:pt x="1361" y="2785"/>
                    <a:pt x="1760" y="2975"/>
                  </a:cubicBezTo>
                  <a:cubicBezTo>
                    <a:pt x="3270" y="3698"/>
                    <a:pt x="4943" y="4326"/>
                    <a:pt x="6582" y="4326"/>
                  </a:cubicBezTo>
                  <a:cubicBezTo>
                    <a:pt x="7179" y="4326"/>
                    <a:pt x="7773" y="4243"/>
                    <a:pt x="8352" y="4050"/>
                  </a:cubicBezTo>
                  <a:cubicBezTo>
                    <a:pt x="8662" y="3945"/>
                    <a:pt x="8971" y="3805"/>
                    <a:pt x="9201" y="3569"/>
                  </a:cubicBezTo>
                  <a:cubicBezTo>
                    <a:pt x="9686" y="3066"/>
                    <a:pt x="9674" y="2224"/>
                    <a:pt x="9314" y="1624"/>
                  </a:cubicBezTo>
                  <a:cubicBezTo>
                    <a:pt x="8953" y="1026"/>
                    <a:pt x="8317" y="643"/>
                    <a:pt x="7662" y="399"/>
                  </a:cubicBezTo>
                  <a:cubicBezTo>
                    <a:pt x="6919"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256511" y="2646638"/>
              <a:ext cx="213523" cy="102652"/>
            </a:xfrm>
            <a:custGeom>
              <a:rect b="b" l="l" r="r" t="t"/>
              <a:pathLst>
                <a:path extrusionOk="0" h="4596" w="9560">
                  <a:moveTo>
                    <a:pt x="3699" y="0"/>
                  </a:moveTo>
                  <a:cubicBezTo>
                    <a:pt x="3172" y="0"/>
                    <a:pt x="2646" y="27"/>
                    <a:pt x="2132" y="67"/>
                  </a:cubicBezTo>
                  <a:cubicBezTo>
                    <a:pt x="1692" y="102"/>
                    <a:pt x="1228" y="147"/>
                    <a:pt x="814" y="317"/>
                  </a:cubicBezTo>
                  <a:cubicBezTo>
                    <a:pt x="223" y="556"/>
                    <a:pt x="0" y="706"/>
                    <a:pt x="417" y="1206"/>
                  </a:cubicBezTo>
                  <a:cubicBezTo>
                    <a:pt x="1132" y="2065"/>
                    <a:pt x="2044" y="2834"/>
                    <a:pt x="2989" y="3422"/>
                  </a:cubicBezTo>
                  <a:cubicBezTo>
                    <a:pt x="4108" y="4120"/>
                    <a:pt x="5395" y="4579"/>
                    <a:pt x="6711" y="4595"/>
                  </a:cubicBezTo>
                  <a:cubicBezTo>
                    <a:pt x="6732" y="4596"/>
                    <a:pt x="6753" y="4596"/>
                    <a:pt x="6774" y="4596"/>
                  </a:cubicBezTo>
                  <a:cubicBezTo>
                    <a:pt x="7454" y="4596"/>
                    <a:pt x="8157" y="4461"/>
                    <a:pt x="8692" y="4045"/>
                  </a:cubicBezTo>
                  <a:cubicBezTo>
                    <a:pt x="9244" y="3618"/>
                    <a:pt x="9559" y="2834"/>
                    <a:pt x="9287" y="2191"/>
                  </a:cubicBezTo>
                  <a:cubicBezTo>
                    <a:pt x="9159" y="1889"/>
                    <a:pt x="8921" y="1646"/>
                    <a:pt x="8669" y="1438"/>
                  </a:cubicBezTo>
                  <a:cubicBezTo>
                    <a:pt x="7306" y="312"/>
                    <a:pt x="5500" y="0"/>
                    <a:pt x="369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11630" y="3318251"/>
              <a:ext cx="183728" cy="88335"/>
            </a:xfrm>
            <a:custGeom>
              <a:rect b="b" l="l" r="r" t="t"/>
              <a:pathLst>
                <a:path extrusionOk="0" h="3955" w="8226">
                  <a:moveTo>
                    <a:pt x="3177" y="1"/>
                  </a:moveTo>
                  <a:cubicBezTo>
                    <a:pt x="2726" y="1"/>
                    <a:pt x="2275" y="23"/>
                    <a:pt x="1834" y="58"/>
                  </a:cubicBezTo>
                  <a:cubicBezTo>
                    <a:pt x="1455" y="87"/>
                    <a:pt x="1058" y="127"/>
                    <a:pt x="702" y="272"/>
                  </a:cubicBezTo>
                  <a:cubicBezTo>
                    <a:pt x="192" y="478"/>
                    <a:pt x="1" y="606"/>
                    <a:pt x="360" y="1038"/>
                  </a:cubicBezTo>
                  <a:cubicBezTo>
                    <a:pt x="975" y="1777"/>
                    <a:pt x="1760" y="2439"/>
                    <a:pt x="2573" y="2945"/>
                  </a:cubicBezTo>
                  <a:cubicBezTo>
                    <a:pt x="3535" y="3545"/>
                    <a:pt x="4643" y="3941"/>
                    <a:pt x="5777" y="3954"/>
                  </a:cubicBezTo>
                  <a:cubicBezTo>
                    <a:pt x="5797" y="3954"/>
                    <a:pt x="5818" y="3954"/>
                    <a:pt x="5838" y="3954"/>
                  </a:cubicBezTo>
                  <a:cubicBezTo>
                    <a:pt x="6421" y="3954"/>
                    <a:pt x="7022" y="3838"/>
                    <a:pt x="7480" y="3482"/>
                  </a:cubicBezTo>
                  <a:cubicBezTo>
                    <a:pt x="7953" y="3113"/>
                    <a:pt x="8226" y="2440"/>
                    <a:pt x="7991" y="1885"/>
                  </a:cubicBezTo>
                  <a:cubicBezTo>
                    <a:pt x="7882" y="1626"/>
                    <a:pt x="7676" y="1418"/>
                    <a:pt x="7458" y="1237"/>
                  </a:cubicBezTo>
                  <a:cubicBezTo>
                    <a:pt x="6284" y="268"/>
                    <a:pt x="4729" y="1"/>
                    <a:pt x="3177"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351055" y="2519195"/>
              <a:ext cx="181092" cy="124719"/>
            </a:xfrm>
            <a:custGeom>
              <a:rect b="b" l="l" r="r" t="t"/>
              <a:pathLst>
                <a:path extrusionOk="0" h="5584" w="8108">
                  <a:moveTo>
                    <a:pt x="2377" y="0"/>
                  </a:moveTo>
                  <a:cubicBezTo>
                    <a:pt x="2215" y="0"/>
                    <a:pt x="2053" y="7"/>
                    <a:pt x="1890" y="21"/>
                  </a:cubicBezTo>
                  <a:cubicBezTo>
                    <a:pt x="1" y="184"/>
                    <a:pt x="1543" y="2442"/>
                    <a:pt x="2229" y="3269"/>
                  </a:cubicBezTo>
                  <a:cubicBezTo>
                    <a:pt x="2797" y="3954"/>
                    <a:pt x="3409" y="4625"/>
                    <a:pt x="4177" y="5077"/>
                  </a:cubicBezTo>
                  <a:cubicBezTo>
                    <a:pt x="4701" y="5388"/>
                    <a:pt x="5313" y="5584"/>
                    <a:pt x="5917" y="5584"/>
                  </a:cubicBezTo>
                  <a:cubicBezTo>
                    <a:pt x="6195" y="5584"/>
                    <a:pt x="6471" y="5542"/>
                    <a:pt x="6737" y="5451"/>
                  </a:cubicBezTo>
                  <a:cubicBezTo>
                    <a:pt x="7139" y="5313"/>
                    <a:pt x="7510" y="5057"/>
                    <a:pt x="7739" y="4695"/>
                  </a:cubicBezTo>
                  <a:cubicBezTo>
                    <a:pt x="8108" y="4110"/>
                    <a:pt x="8045" y="3324"/>
                    <a:pt x="7719" y="2711"/>
                  </a:cubicBezTo>
                  <a:cubicBezTo>
                    <a:pt x="7393" y="2100"/>
                    <a:pt x="6845" y="1636"/>
                    <a:pt x="6267" y="1254"/>
                  </a:cubicBezTo>
                  <a:cubicBezTo>
                    <a:pt x="5115" y="495"/>
                    <a:pt x="3760" y="0"/>
                    <a:pt x="2377"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34389" y="3142006"/>
              <a:ext cx="181092" cy="124719"/>
            </a:xfrm>
            <a:custGeom>
              <a:rect b="b" l="l" r="r" t="t"/>
              <a:pathLst>
                <a:path extrusionOk="0" h="5584" w="8108">
                  <a:moveTo>
                    <a:pt x="2374" y="0"/>
                  </a:moveTo>
                  <a:cubicBezTo>
                    <a:pt x="2213" y="0"/>
                    <a:pt x="2050" y="7"/>
                    <a:pt x="1888" y="21"/>
                  </a:cubicBezTo>
                  <a:cubicBezTo>
                    <a:pt x="0" y="184"/>
                    <a:pt x="1541" y="2442"/>
                    <a:pt x="2227" y="3269"/>
                  </a:cubicBezTo>
                  <a:cubicBezTo>
                    <a:pt x="2797" y="3954"/>
                    <a:pt x="3407" y="4625"/>
                    <a:pt x="4174" y="5077"/>
                  </a:cubicBezTo>
                  <a:cubicBezTo>
                    <a:pt x="4699" y="5388"/>
                    <a:pt x="5310" y="5584"/>
                    <a:pt x="5914" y="5584"/>
                  </a:cubicBezTo>
                  <a:cubicBezTo>
                    <a:pt x="6193" y="5584"/>
                    <a:pt x="6469" y="5542"/>
                    <a:pt x="6735" y="5451"/>
                  </a:cubicBezTo>
                  <a:cubicBezTo>
                    <a:pt x="7139" y="5313"/>
                    <a:pt x="7509" y="5057"/>
                    <a:pt x="7737" y="4697"/>
                  </a:cubicBezTo>
                  <a:cubicBezTo>
                    <a:pt x="8107" y="4110"/>
                    <a:pt x="8044" y="3323"/>
                    <a:pt x="7717" y="2711"/>
                  </a:cubicBezTo>
                  <a:cubicBezTo>
                    <a:pt x="7391" y="2100"/>
                    <a:pt x="6841" y="1636"/>
                    <a:pt x="6263" y="1256"/>
                  </a:cubicBezTo>
                  <a:cubicBezTo>
                    <a:pt x="5113" y="495"/>
                    <a:pt x="3758" y="0"/>
                    <a:pt x="237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186692" y="2473519"/>
              <a:ext cx="104974" cy="171667"/>
            </a:xfrm>
            <a:custGeom>
              <a:rect b="b" l="l" r="r" t="t"/>
              <a:pathLst>
                <a:path extrusionOk="0" h="7686" w="4700">
                  <a:moveTo>
                    <a:pt x="1919" y="0"/>
                  </a:moveTo>
                  <a:cubicBezTo>
                    <a:pt x="1752" y="0"/>
                    <a:pt x="1586" y="23"/>
                    <a:pt x="1426" y="72"/>
                  </a:cubicBezTo>
                  <a:cubicBezTo>
                    <a:pt x="765" y="278"/>
                    <a:pt x="301" y="916"/>
                    <a:pt x="152" y="1592"/>
                  </a:cubicBezTo>
                  <a:cubicBezTo>
                    <a:pt x="1" y="2269"/>
                    <a:pt x="117" y="2978"/>
                    <a:pt x="308" y="3645"/>
                  </a:cubicBezTo>
                  <a:cubicBezTo>
                    <a:pt x="733" y="5125"/>
                    <a:pt x="1566" y="6521"/>
                    <a:pt x="2832" y="7426"/>
                  </a:cubicBezTo>
                  <a:cubicBezTo>
                    <a:pt x="3084" y="7607"/>
                    <a:pt x="3303" y="7686"/>
                    <a:pt x="3493" y="7686"/>
                  </a:cubicBezTo>
                  <a:cubicBezTo>
                    <a:pt x="4462" y="7686"/>
                    <a:pt x="4672" y="5638"/>
                    <a:pt x="4686" y="4738"/>
                  </a:cubicBezTo>
                  <a:cubicBezTo>
                    <a:pt x="4700" y="3847"/>
                    <a:pt x="4671" y="2940"/>
                    <a:pt x="4382" y="2099"/>
                  </a:cubicBezTo>
                  <a:cubicBezTo>
                    <a:pt x="4093" y="1257"/>
                    <a:pt x="3507" y="478"/>
                    <a:pt x="2679" y="150"/>
                  </a:cubicBezTo>
                  <a:cubicBezTo>
                    <a:pt x="2438" y="55"/>
                    <a:pt x="2178" y="0"/>
                    <a:pt x="19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202094" y="3531640"/>
              <a:ext cx="201171" cy="98810"/>
            </a:xfrm>
            <a:custGeom>
              <a:rect b="b" l="l" r="r" t="t"/>
              <a:pathLst>
                <a:path extrusionOk="0" h="4424" w="9007">
                  <a:moveTo>
                    <a:pt x="2813" y="0"/>
                  </a:moveTo>
                  <a:cubicBezTo>
                    <a:pt x="2007" y="0"/>
                    <a:pt x="1186" y="251"/>
                    <a:pt x="625" y="824"/>
                  </a:cubicBezTo>
                  <a:cubicBezTo>
                    <a:pt x="328" y="1128"/>
                    <a:pt x="110" y="1523"/>
                    <a:pt x="69" y="1947"/>
                  </a:cubicBezTo>
                  <a:cubicBezTo>
                    <a:pt x="1" y="2638"/>
                    <a:pt x="409" y="3311"/>
                    <a:pt x="976" y="3713"/>
                  </a:cubicBezTo>
                  <a:cubicBezTo>
                    <a:pt x="1541" y="4115"/>
                    <a:pt x="2240" y="4282"/>
                    <a:pt x="2928" y="4365"/>
                  </a:cubicBezTo>
                  <a:cubicBezTo>
                    <a:pt x="3254" y="4404"/>
                    <a:pt x="3583" y="4424"/>
                    <a:pt x="3912" y="4424"/>
                  </a:cubicBezTo>
                  <a:cubicBezTo>
                    <a:pt x="5130" y="4424"/>
                    <a:pt x="6349" y="4146"/>
                    <a:pt x="7393" y="3504"/>
                  </a:cubicBezTo>
                  <a:cubicBezTo>
                    <a:pt x="9007" y="2514"/>
                    <a:pt x="6619" y="1186"/>
                    <a:pt x="5633" y="754"/>
                  </a:cubicBezTo>
                  <a:cubicBezTo>
                    <a:pt x="4818" y="395"/>
                    <a:pt x="3970" y="69"/>
                    <a:pt x="3083" y="10"/>
                  </a:cubicBezTo>
                  <a:cubicBezTo>
                    <a:pt x="2993" y="3"/>
                    <a:pt x="2903" y="0"/>
                    <a:pt x="2813"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54571" y="3636324"/>
              <a:ext cx="199831" cy="103411"/>
            </a:xfrm>
            <a:custGeom>
              <a:rect b="b" l="l" r="r" t="t"/>
              <a:pathLst>
                <a:path extrusionOk="0" h="4630" w="8947">
                  <a:moveTo>
                    <a:pt x="4304" y="1"/>
                  </a:moveTo>
                  <a:cubicBezTo>
                    <a:pt x="3422" y="1"/>
                    <a:pt x="2543" y="161"/>
                    <a:pt x="1730" y="525"/>
                  </a:cubicBezTo>
                  <a:cubicBezTo>
                    <a:pt x="1" y="1298"/>
                    <a:pt x="2195" y="2926"/>
                    <a:pt x="3116" y="3483"/>
                  </a:cubicBezTo>
                  <a:cubicBezTo>
                    <a:pt x="3879" y="3943"/>
                    <a:pt x="4676" y="4377"/>
                    <a:pt x="5549" y="4553"/>
                  </a:cubicBezTo>
                  <a:cubicBezTo>
                    <a:pt x="5796" y="4603"/>
                    <a:pt x="6050" y="4629"/>
                    <a:pt x="6304" y="4629"/>
                  </a:cubicBezTo>
                  <a:cubicBezTo>
                    <a:pt x="6947" y="4629"/>
                    <a:pt x="7587" y="4459"/>
                    <a:pt x="8089" y="4066"/>
                  </a:cubicBezTo>
                  <a:cubicBezTo>
                    <a:pt x="8425" y="3803"/>
                    <a:pt x="8692" y="3440"/>
                    <a:pt x="8789" y="3024"/>
                  </a:cubicBezTo>
                  <a:cubicBezTo>
                    <a:pt x="8947" y="2348"/>
                    <a:pt x="8628" y="1627"/>
                    <a:pt x="8119" y="1155"/>
                  </a:cubicBezTo>
                  <a:cubicBezTo>
                    <a:pt x="7612" y="683"/>
                    <a:pt x="6941" y="425"/>
                    <a:pt x="6270" y="254"/>
                  </a:cubicBezTo>
                  <a:cubicBezTo>
                    <a:pt x="5630" y="91"/>
                    <a:pt x="4966" y="1"/>
                    <a:pt x="430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116515" y="2883277"/>
              <a:ext cx="200390" cy="102138"/>
            </a:xfrm>
            <a:custGeom>
              <a:rect b="b" l="l" r="r" t="t"/>
              <a:pathLst>
                <a:path extrusionOk="0" h="4573" w="8972">
                  <a:moveTo>
                    <a:pt x="4478" y="0"/>
                  </a:moveTo>
                  <a:cubicBezTo>
                    <a:pt x="3523" y="0"/>
                    <a:pt x="2572" y="184"/>
                    <a:pt x="1705" y="602"/>
                  </a:cubicBezTo>
                  <a:cubicBezTo>
                    <a:pt x="1" y="1426"/>
                    <a:pt x="2242" y="2988"/>
                    <a:pt x="3178" y="3518"/>
                  </a:cubicBezTo>
                  <a:cubicBezTo>
                    <a:pt x="3953" y="3957"/>
                    <a:pt x="4763" y="4367"/>
                    <a:pt x="5640" y="4517"/>
                  </a:cubicBezTo>
                  <a:cubicBezTo>
                    <a:pt x="5853" y="4553"/>
                    <a:pt x="6072" y="4572"/>
                    <a:pt x="6290" y="4572"/>
                  </a:cubicBezTo>
                  <a:cubicBezTo>
                    <a:pt x="6970" y="4572"/>
                    <a:pt x="7648" y="4387"/>
                    <a:pt x="8166" y="3957"/>
                  </a:cubicBezTo>
                  <a:cubicBezTo>
                    <a:pt x="8493" y="3683"/>
                    <a:pt x="8751" y="3312"/>
                    <a:pt x="8835" y="2893"/>
                  </a:cubicBezTo>
                  <a:cubicBezTo>
                    <a:pt x="8972" y="2214"/>
                    <a:pt x="8633" y="1502"/>
                    <a:pt x="8111" y="1046"/>
                  </a:cubicBezTo>
                  <a:cubicBezTo>
                    <a:pt x="7591" y="589"/>
                    <a:pt x="6913" y="351"/>
                    <a:pt x="6237" y="200"/>
                  </a:cubicBezTo>
                  <a:cubicBezTo>
                    <a:pt x="5662" y="71"/>
                    <a:pt x="5069" y="0"/>
                    <a:pt x="447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417278" y="2231899"/>
              <a:ext cx="81657" cy="191076"/>
            </a:xfrm>
            <a:custGeom>
              <a:rect b="b" l="l" r="r" t="t"/>
              <a:pathLst>
                <a:path extrusionOk="0" h="8555" w="3656">
                  <a:moveTo>
                    <a:pt x="1719" y="0"/>
                  </a:moveTo>
                  <a:cubicBezTo>
                    <a:pt x="1124" y="0"/>
                    <a:pt x="547" y="455"/>
                    <a:pt x="296" y="1017"/>
                  </a:cubicBezTo>
                  <a:cubicBezTo>
                    <a:pt x="0" y="1678"/>
                    <a:pt x="50" y="2436"/>
                    <a:pt x="150" y="3152"/>
                  </a:cubicBezTo>
                  <a:cubicBezTo>
                    <a:pt x="374" y="4770"/>
                    <a:pt x="821" y="6354"/>
                    <a:pt x="1454" y="7859"/>
                  </a:cubicBezTo>
                  <a:cubicBezTo>
                    <a:pt x="1547" y="8084"/>
                    <a:pt x="1653" y="8315"/>
                    <a:pt x="1846" y="8459"/>
                  </a:cubicBezTo>
                  <a:cubicBezTo>
                    <a:pt x="1933" y="8524"/>
                    <a:pt x="2016" y="8554"/>
                    <a:pt x="2096" y="8554"/>
                  </a:cubicBezTo>
                  <a:cubicBezTo>
                    <a:pt x="2830" y="8554"/>
                    <a:pt x="3276" y="6045"/>
                    <a:pt x="3372" y="5558"/>
                  </a:cubicBezTo>
                  <a:cubicBezTo>
                    <a:pt x="3639" y="4192"/>
                    <a:pt x="3656" y="2760"/>
                    <a:pt x="3199" y="1432"/>
                  </a:cubicBezTo>
                  <a:cubicBezTo>
                    <a:pt x="2994" y="836"/>
                    <a:pt x="2635" y="216"/>
                    <a:pt x="2029" y="43"/>
                  </a:cubicBezTo>
                  <a:cubicBezTo>
                    <a:pt x="1926" y="14"/>
                    <a:pt x="1822" y="0"/>
                    <a:pt x="17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86555" y="2704508"/>
              <a:ext cx="227817" cy="197374"/>
            </a:xfrm>
            <a:custGeom>
              <a:rect b="b" l="l" r="r" t="t"/>
              <a:pathLst>
                <a:path extrusionOk="0" h="8837" w="10200">
                  <a:moveTo>
                    <a:pt x="2856" y="0"/>
                  </a:moveTo>
                  <a:cubicBezTo>
                    <a:pt x="2765" y="0"/>
                    <a:pt x="2675" y="3"/>
                    <a:pt x="2584" y="9"/>
                  </a:cubicBezTo>
                  <a:cubicBezTo>
                    <a:pt x="1712" y="64"/>
                    <a:pt x="786" y="449"/>
                    <a:pt x="407" y="1237"/>
                  </a:cubicBezTo>
                  <a:cubicBezTo>
                    <a:pt x="0" y="2081"/>
                    <a:pt x="339" y="3091"/>
                    <a:pt x="801" y="3907"/>
                  </a:cubicBezTo>
                  <a:cubicBezTo>
                    <a:pt x="2054" y="6122"/>
                    <a:pt x="4246" y="7747"/>
                    <a:pt x="6685" y="8428"/>
                  </a:cubicBezTo>
                  <a:cubicBezTo>
                    <a:pt x="7157" y="8560"/>
                    <a:pt x="8223" y="8836"/>
                    <a:pt x="9032" y="8836"/>
                  </a:cubicBezTo>
                  <a:cubicBezTo>
                    <a:pt x="9532" y="8836"/>
                    <a:pt x="9935" y="8730"/>
                    <a:pt x="10036" y="8420"/>
                  </a:cubicBezTo>
                  <a:cubicBezTo>
                    <a:pt x="10199" y="7928"/>
                    <a:pt x="9628" y="6703"/>
                    <a:pt x="9455" y="6213"/>
                  </a:cubicBezTo>
                  <a:cubicBezTo>
                    <a:pt x="9192" y="5469"/>
                    <a:pt x="8868" y="4749"/>
                    <a:pt x="8486" y="4060"/>
                  </a:cubicBezTo>
                  <a:cubicBezTo>
                    <a:pt x="7875" y="2958"/>
                    <a:pt x="7102" y="1926"/>
                    <a:pt x="6098" y="1165"/>
                  </a:cubicBezTo>
                  <a:cubicBezTo>
                    <a:pt x="5167" y="459"/>
                    <a:pt x="4021" y="0"/>
                    <a:pt x="285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29"/>
          <p:cNvSpPr/>
          <p:nvPr/>
        </p:nvSpPr>
        <p:spPr>
          <a:xfrm rot="1711856">
            <a:off x="176593" y="905930"/>
            <a:ext cx="684239" cy="913450"/>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8_1_1">
    <p:spTree>
      <p:nvGrpSpPr>
        <p:cNvPr id="542" name="Shape 542"/>
        <p:cNvGrpSpPr/>
        <p:nvPr/>
      </p:nvGrpSpPr>
      <p:grpSpPr>
        <a:xfrm>
          <a:off x="0" y="0"/>
          <a:ext cx="0" cy="0"/>
          <a:chOff x="0" y="0"/>
          <a:chExt cx="0" cy="0"/>
        </a:xfrm>
      </p:grpSpPr>
      <p:sp>
        <p:nvSpPr>
          <p:cNvPr id="543" name="Google Shape;543;p30"/>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txBox="1"/>
          <p:nvPr>
            <p:ph hasCustomPrompt="1" type="title"/>
          </p:nvPr>
        </p:nvSpPr>
        <p:spPr>
          <a:xfrm>
            <a:off x="1030953" y="1494174"/>
            <a:ext cx="12069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5" name="Google Shape;545;p30"/>
          <p:cNvSpPr txBox="1"/>
          <p:nvPr>
            <p:ph idx="1" type="subTitle"/>
          </p:nvPr>
        </p:nvSpPr>
        <p:spPr>
          <a:xfrm>
            <a:off x="750003" y="3520567"/>
            <a:ext cx="1768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46" name="Google Shape;546;p30"/>
          <p:cNvSpPr txBox="1"/>
          <p:nvPr>
            <p:ph idx="2" type="subTitle"/>
          </p:nvPr>
        </p:nvSpPr>
        <p:spPr>
          <a:xfrm>
            <a:off x="750003" y="3113774"/>
            <a:ext cx="17688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Prata"/>
                <a:ea typeface="Prata"/>
                <a:cs typeface="Prata"/>
                <a:sym typeface="Prat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47" name="Google Shape;547;p30"/>
          <p:cNvSpPr txBox="1"/>
          <p:nvPr>
            <p:ph hasCustomPrompt="1" idx="3" type="title"/>
          </p:nvPr>
        </p:nvSpPr>
        <p:spPr>
          <a:xfrm>
            <a:off x="2982485" y="1494174"/>
            <a:ext cx="12111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8" name="Google Shape;548;p30"/>
          <p:cNvSpPr txBox="1"/>
          <p:nvPr>
            <p:ph idx="4" type="subTitle"/>
          </p:nvPr>
        </p:nvSpPr>
        <p:spPr>
          <a:xfrm>
            <a:off x="2703635" y="3520567"/>
            <a:ext cx="1768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49" name="Google Shape;549;p30"/>
          <p:cNvSpPr txBox="1"/>
          <p:nvPr>
            <p:ph idx="5" type="subTitle"/>
          </p:nvPr>
        </p:nvSpPr>
        <p:spPr>
          <a:xfrm>
            <a:off x="2703635" y="3113774"/>
            <a:ext cx="17688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Prata"/>
                <a:ea typeface="Prata"/>
                <a:cs typeface="Prata"/>
                <a:sym typeface="Prat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0" name="Google Shape;550;p30"/>
          <p:cNvSpPr txBox="1"/>
          <p:nvPr>
            <p:ph hasCustomPrompt="1" idx="6" type="title"/>
          </p:nvPr>
        </p:nvSpPr>
        <p:spPr>
          <a:xfrm>
            <a:off x="6906147" y="1494174"/>
            <a:ext cx="12069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51" name="Google Shape;551;p30"/>
          <p:cNvSpPr txBox="1"/>
          <p:nvPr>
            <p:ph idx="7" type="subTitle"/>
          </p:nvPr>
        </p:nvSpPr>
        <p:spPr>
          <a:xfrm>
            <a:off x="6625197" y="3520567"/>
            <a:ext cx="1768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52" name="Google Shape;552;p30"/>
          <p:cNvSpPr txBox="1"/>
          <p:nvPr>
            <p:ph idx="8" type="subTitle"/>
          </p:nvPr>
        </p:nvSpPr>
        <p:spPr>
          <a:xfrm>
            <a:off x="6625197" y="3113774"/>
            <a:ext cx="17688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Prata"/>
                <a:ea typeface="Prata"/>
                <a:cs typeface="Prata"/>
                <a:sym typeface="Prat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3" name="Google Shape;553;p30"/>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4" name="Google Shape;554;p30"/>
          <p:cNvSpPr txBox="1"/>
          <p:nvPr>
            <p:ph hasCustomPrompt="1" idx="13" type="title"/>
          </p:nvPr>
        </p:nvSpPr>
        <p:spPr>
          <a:xfrm>
            <a:off x="4943266" y="1494174"/>
            <a:ext cx="12111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55" name="Google Shape;555;p30"/>
          <p:cNvSpPr txBox="1"/>
          <p:nvPr>
            <p:ph idx="14" type="subTitle"/>
          </p:nvPr>
        </p:nvSpPr>
        <p:spPr>
          <a:xfrm>
            <a:off x="4664416" y="3520567"/>
            <a:ext cx="1768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56" name="Google Shape;556;p30"/>
          <p:cNvSpPr txBox="1"/>
          <p:nvPr>
            <p:ph idx="15" type="subTitle"/>
          </p:nvPr>
        </p:nvSpPr>
        <p:spPr>
          <a:xfrm>
            <a:off x="4664416" y="3113774"/>
            <a:ext cx="1768800" cy="40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Prata"/>
                <a:ea typeface="Prata"/>
                <a:cs typeface="Prata"/>
                <a:sym typeface="Prat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7" name="Google Shape;557;p30"/>
          <p:cNvSpPr/>
          <p:nvPr/>
        </p:nvSpPr>
        <p:spPr>
          <a:xfrm rot="1290295">
            <a:off x="8283959" y="4060428"/>
            <a:ext cx="814272" cy="1087157"/>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30"/>
          <p:cNvGrpSpPr/>
          <p:nvPr/>
        </p:nvGrpSpPr>
        <p:grpSpPr>
          <a:xfrm flipH="1" rot="-132128">
            <a:off x="8353338" y="750567"/>
            <a:ext cx="1806844" cy="3067667"/>
            <a:chOff x="-223535" y="2224752"/>
            <a:chExt cx="945887" cy="1605931"/>
          </a:xfrm>
        </p:grpSpPr>
        <p:sp>
          <p:nvSpPr>
            <p:cNvPr id="559" name="Google Shape;559;p30"/>
            <p:cNvSpPr/>
            <p:nvPr/>
          </p:nvSpPr>
          <p:spPr>
            <a:xfrm>
              <a:off x="-56961" y="2329660"/>
              <a:ext cx="646353" cy="1501024"/>
            </a:xfrm>
            <a:custGeom>
              <a:rect b="b" l="l" r="r" t="t"/>
              <a:pathLst>
                <a:path extrusionOk="0" h="67205" w="28939">
                  <a:moveTo>
                    <a:pt x="28509" y="0"/>
                  </a:moveTo>
                  <a:cubicBezTo>
                    <a:pt x="28439" y="0"/>
                    <a:pt x="28367" y="20"/>
                    <a:pt x="28303" y="61"/>
                  </a:cubicBezTo>
                  <a:cubicBezTo>
                    <a:pt x="16277" y="7960"/>
                    <a:pt x="9961" y="20730"/>
                    <a:pt x="6782" y="30051"/>
                  </a:cubicBezTo>
                  <a:cubicBezTo>
                    <a:pt x="2730" y="41929"/>
                    <a:pt x="1355" y="54567"/>
                    <a:pt x="24" y="66788"/>
                  </a:cubicBezTo>
                  <a:cubicBezTo>
                    <a:pt x="0" y="67017"/>
                    <a:pt x="182" y="67205"/>
                    <a:pt x="397" y="67205"/>
                  </a:cubicBezTo>
                  <a:cubicBezTo>
                    <a:pt x="433" y="67205"/>
                    <a:pt x="469" y="67199"/>
                    <a:pt x="506" y="67188"/>
                  </a:cubicBezTo>
                  <a:cubicBezTo>
                    <a:pt x="651" y="67145"/>
                    <a:pt x="756" y="67020"/>
                    <a:pt x="772" y="66869"/>
                  </a:cubicBezTo>
                  <a:cubicBezTo>
                    <a:pt x="2096" y="54690"/>
                    <a:pt x="3467" y="42093"/>
                    <a:pt x="7492" y="30294"/>
                  </a:cubicBezTo>
                  <a:cubicBezTo>
                    <a:pt x="10634" y="21084"/>
                    <a:pt x="16866" y="8470"/>
                    <a:pt x="28715" y="689"/>
                  </a:cubicBezTo>
                  <a:cubicBezTo>
                    <a:pt x="28890" y="575"/>
                    <a:pt x="28938" y="342"/>
                    <a:pt x="28823" y="169"/>
                  </a:cubicBezTo>
                  <a:cubicBezTo>
                    <a:pt x="28752" y="59"/>
                    <a:pt x="28632" y="0"/>
                    <a:pt x="2850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p:nvPr/>
          </p:nvSpPr>
          <p:spPr>
            <a:xfrm>
              <a:off x="548653" y="2224752"/>
              <a:ext cx="173699" cy="133340"/>
            </a:xfrm>
            <a:custGeom>
              <a:rect b="b" l="l" r="r" t="t"/>
              <a:pathLst>
                <a:path extrusionOk="0" h="5970" w="7777">
                  <a:moveTo>
                    <a:pt x="5536" y="1"/>
                  </a:moveTo>
                  <a:cubicBezTo>
                    <a:pt x="4296" y="1"/>
                    <a:pt x="2771" y="1210"/>
                    <a:pt x="2129" y="1965"/>
                  </a:cubicBezTo>
                  <a:cubicBezTo>
                    <a:pt x="1145" y="3121"/>
                    <a:pt x="564" y="4560"/>
                    <a:pt x="0" y="5969"/>
                  </a:cubicBezTo>
                  <a:lnTo>
                    <a:pt x="2604" y="5346"/>
                  </a:lnTo>
                  <a:cubicBezTo>
                    <a:pt x="3777" y="5064"/>
                    <a:pt x="4995" y="4761"/>
                    <a:pt x="5924" y="3990"/>
                  </a:cubicBezTo>
                  <a:cubicBezTo>
                    <a:pt x="6904" y="3178"/>
                    <a:pt x="7777" y="878"/>
                    <a:pt x="6195" y="139"/>
                  </a:cubicBezTo>
                  <a:cubicBezTo>
                    <a:pt x="5990" y="43"/>
                    <a:pt x="5768" y="1"/>
                    <a:pt x="5536"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449530" y="2420183"/>
              <a:ext cx="203159" cy="137472"/>
            </a:xfrm>
            <a:custGeom>
              <a:rect b="b" l="l" r="r" t="t"/>
              <a:pathLst>
                <a:path extrusionOk="0" h="6155" w="9096">
                  <a:moveTo>
                    <a:pt x="3905" y="1"/>
                  </a:moveTo>
                  <a:cubicBezTo>
                    <a:pt x="3028" y="1"/>
                    <a:pt x="2152" y="157"/>
                    <a:pt x="1309" y="390"/>
                  </a:cubicBezTo>
                  <a:cubicBezTo>
                    <a:pt x="98" y="725"/>
                    <a:pt x="0" y="1189"/>
                    <a:pt x="713" y="2294"/>
                  </a:cubicBezTo>
                  <a:cubicBezTo>
                    <a:pt x="1665" y="3768"/>
                    <a:pt x="3018" y="4941"/>
                    <a:pt x="4613" y="5677"/>
                  </a:cubicBezTo>
                  <a:cubicBezTo>
                    <a:pt x="5219" y="5956"/>
                    <a:pt x="5918" y="6154"/>
                    <a:pt x="6583" y="6154"/>
                  </a:cubicBezTo>
                  <a:cubicBezTo>
                    <a:pt x="7162" y="6154"/>
                    <a:pt x="7715" y="6003"/>
                    <a:pt x="8155" y="5622"/>
                  </a:cubicBezTo>
                  <a:cubicBezTo>
                    <a:pt x="9096" y="4810"/>
                    <a:pt x="9059" y="3266"/>
                    <a:pt x="8410" y="2208"/>
                  </a:cubicBezTo>
                  <a:cubicBezTo>
                    <a:pt x="7614" y="916"/>
                    <a:pt x="6103" y="182"/>
                    <a:pt x="4593" y="34"/>
                  </a:cubicBezTo>
                  <a:cubicBezTo>
                    <a:pt x="4364" y="11"/>
                    <a:pt x="4134" y="1"/>
                    <a:pt x="390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a:off x="268862" y="2306632"/>
              <a:ext cx="121569" cy="192729"/>
            </a:xfrm>
            <a:custGeom>
              <a:rect b="b" l="l" r="r" t="t"/>
              <a:pathLst>
                <a:path extrusionOk="0" h="8629" w="5443">
                  <a:moveTo>
                    <a:pt x="1611" y="1"/>
                  </a:moveTo>
                  <a:cubicBezTo>
                    <a:pt x="1021" y="1"/>
                    <a:pt x="424" y="282"/>
                    <a:pt x="168" y="806"/>
                  </a:cubicBezTo>
                  <a:cubicBezTo>
                    <a:pt x="25" y="1102"/>
                    <a:pt x="0" y="1441"/>
                    <a:pt x="9" y="1768"/>
                  </a:cubicBezTo>
                  <a:cubicBezTo>
                    <a:pt x="74" y="4051"/>
                    <a:pt x="1647" y="5995"/>
                    <a:pt x="3280" y="7591"/>
                  </a:cubicBezTo>
                  <a:cubicBezTo>
                    <a:pt x="3596" y="7900"/>
                    <a:pt x="3937" y="8219"/>
                    <a:pt x="4334" y="8418"/>
                  </a:cubicBezTo>
                  <a:cubicBezTo>
                    <a:pt x="4585" y="8545"/>
                    <a:pt x="4775" y="8629"/>
                    <a:pt x="4919" y="8629"/>
                  </a:cubicBezTo>
                  <a:cubicBezTo>
                    <a:pt x="5102" y="8629"/>
                    <a:pt x="5208" y="8492"/>
                    <a:pt x="5266" y="8132"/>
                  </a:cubicBezTo>
                  <a:cubicBezTo>
                    <a:pt x="5442" y="7029"/>
                    <a:pt x="5421" y="5836"/>
                    <a:pt x="5241" y="4736"/>
                  </a:cubicBezTo>
                  <a:cubicBezTo>
                    <a:pt x="5030" y="3435"/>
                    <a:pt x="4528" y="2164"/>
                    <a:pt x="3673" y="1162"/>
                  </a:cubicBezTo>
                  <a:cubicBezTo>
                    <a:pt x="3221" y="632"/>
                    <a:pt x="2641" y="167"/>
                    <a:pt x="1956" y="34"/>
                  </a:cubicBezTo>
                  <a:cubicBezTo>
                    <a:pt x="1843" y="11"/>
                    <a:pt x="1727" y="1"/>
                    <a:pt x="1611"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188246" y="3229403"/>
              <a:ext cx="217119" cy="97649"/>
            </a:xfrm>
            <a:custGeom>
              <a:rect b="b" l="l" r="r" t="t"/>
              <a:pathLst>
                <a:path extrusionOk="0" h="4372" w="9721">
                  <a:moveTo>
                    <a:pt x="3168" y="0"/>
                  </a:moveTo>
                  <a:cubicBezTo>
                    <a:pt x="3001" y="0"/>
                    <a:pt x="2834" y="7"/>
                    <a:pt x="2667" y="21"/>
                  </a:cubicBezTo>
                  <a:cubicBezTo>
                    <a:pt x="1973" y="79"/>
                    <a:pt x="1257" y="279"/>
                    <a:pt x="748" y="757"/>
                  </a:cubicBezTo>
                  <a:cubicBezTo>
                    <a:pt x="240" y="1236"/>
                    <a:pt x="0" y="2045"/>
                    <a:pt x="333" y="2660"/>
                  </a:cubicBezTo>
                  <a:cubicBezTo>
                    <a:pt x="489" y="2949"/>
                    <a:pt x="748" y="3168"/>
                    <a:pt x="1021" y="3351"/>
                  </a:cubicBezTo>
                  <a:cubicBezTo>
                    <a:pt x="2147" y="4114"/>
                    <a:pt x="3488" y="4371"/>
                    <a:pt x="4863" y="4371"/>
                  </a:cubicBezTo>
                  <a:cubicBezTo>
                    <a:pt x="5798" y="4371"/>
                    <a:pt x="6748" y="4252"/>
                    <a:pt x="7659" y="4092"/>
                  </a:cubicBezTo>
                  <a:cubicBezTo>
                    <a:pt x="8094" y="4016"/>
                    <a:pt x="8551" y="3926"/>
                    <a:pt x="8946" y="3720"/>
                  </a:cubicBezTo>
                  <a:cubicBezTo>
                    <a:pt x="9513" y="3424"/>
                    <a:pt x="9721" y="3255"/>
                    <a:pt x="9259" y="2794"/>
                  </a:cubicBezTo>
                  <a:cubicBezTo>
                    <a:pt x="8465" y="2008"/>
                    <a:pt x="7483" y="1330"/>
                    <a:pt x="6486" y="834"/>
                  </a:cubicBezTo>
                  <a:cubicBezTo>
                    <a:pt x="5456" y="320"/>
                    <a:pt x="4314" y="0"/>
                    <a:pt x="31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150388" y="3074912"/>
              <a:ext cx="213255" cy="103031"/>
            </a:xfrm>
            <a:custGeom>
              <a:rect b="b" l="l" r="r" t="t"/>
              <a:pathLst>
                <a:path extrusionOk="0" h="4613" w="9548">
                  <a:moveTo>
                    <a:pt x="2769" y="0"/>
                  </a:moveTo>
                  <a:cubicBezTo>
                    <a:pt x="2097" y="0"/>
                    <a:pt x="1403" y="133"/>
                    <a:pt x="873" y="541"/>
                  </a:cubicBezTo>
                  <a:cubicBezTo>
                    <a:pt x="318" y="968"/>
                    <a:pt x="0" y="1749"/>
                    <a:pt x="268" y="2394"/>
                  </a:cubicBezTo>
                  <a:cubicBezTo>
                    <a:pt x="394" y="2696"/>
                    <a:pt x="632" y="2939"/>
                    <a:pt x="883" y="3150"/>
                  </a:cubicBezTo>
                  <a:cubicBezTo>
                    <a:pt x="2261" y="4300"/>
                    <a:pt x="4098" y="4613"/>
                    <a:pt x="5927" y="4613"/>
                  </a:cubicBezTo>
                  <a:cubicBezTo>
                    <a:pt x="6426" y="4613"/>
                    <a:pt x="6924" y="4590"/>
                    <a:pt x="7413" y="4554"/>
                  </a:cubicBezTo>
                  <a:cubicBezTo>
                    <a:pt x="7853" y="4520"/>
                    <a:pt x="8317" y="4477"/>
                    <a:pt x="8730" y="4311"/>
                  </a:cubicBezTo>
                  <a:cubicBezTo>
                    <a:pt x="9324" y="4075"/>
                    <a:pt x="9548" y="3927"/>
                    <a:pt x="9132" y="3424"/>
                  </a:cubicBezTo>
                  <a:cubicBezTo>
                    <a:pt x="8425" y="2560"/>
                    <a:pt x="7514" y="1787"/>
                    <a:pt x="6572" y="1192"/>
                  </a:cubicBezTo>
                  <a:cubicBezTo>
                    <a:pt x="5457" y="489"/>
                    <a:pt x="4173" y="24"/>
                    <a:pt x="2855" y="1"/>
                  </a:cubicBezTo>
                  <a:cubicBezTo>
                    <a:pt x="2826" y="0"/>
                    <a:pt x="2797" y="0"/>
                    <a:pt x="276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84532" y="3020593"/>
              <a:ext cx="212138" cy="104684"/>
            </a:xfrm>
            <a:custGeom>
              <a:rect b="b" l="l" r="r" t="t"/>
              <a:pathLst>
                <a:path extrusionOk="0" h="4687" w="9498">
                  <a:moveTo>
                    <a:pt x="3254" y="0"/>
                  </a:moveTo>
                  <a:cubicBezTo>
                    <a:pt x="2883" y="0"/>
                    <a:pt x="2513" y="12"/>
                    <a:pt x="2149" y="30"/>
                  </a:cubicBezTo>
                  <a:cubicBezTo>
                    <a:pt x="1707" y="54"/>
                    <a:pt x="1243" y="87"/>
                    <a:pt x="826" y="243"/>
                  </a:cubicBezTo>
                  <a:cubicBezTo>
                    <a:pt x="228" y="466"/>
                    <a:pt x="0" y="610"/>
                    <a:pt x="404" y="1122"/>
                  </a:cubicBezTo>
                  <a:cubicBezTo>
                    <a:pt x="1095" y="2001"/>
                    <a:pt x="1986" y="2793"/>
                    <a:pt x="2915" y="3408"/>
                  </a:cubicBezTo>
                  <a:cubicBezTo>
                    <a:pt x="4013" y="4136"/>
                    <a:pt x="5287" y="4630"/>
                    <a:pt x="6603" y="4683"/>
                  </a:cubicBezTo>
                  <a:cubicBezTo>
                    <a:pt x="6668" y="4685"/>
                    <a:pt x="6733" y="4686"/>
                    <a:pt x="6798" y="4686"/>
                  </a:cubicBezTo>
                  <a:cubicBezTo>
                    <a:pt x="7436" y="4686"/>
                    <a:pt x="8088" y="4562"/>
                    <a:pt x="8597" y="4188"/>
                  </a:cubicBezTo>
                  <a:cubicBezTo>
                    <a:pt x="9161" y="3774"/>
                    <a:pt x="9498" y="3000"/>
                    <a:pt x="9244" y="2350"/>
                  </a:cubicBezTo>
                  <a:cubicBezTo>
                    <a:pt x="9124" y="2044"/>
                    <a:pt x="8891" y="1795"/>
                    <a:pt x="8646" y="1581"/>
                  </a:cubicBezTo>
                  <a:cubicBezTo>
                    <a:pt x="7199" y="317"/>
                    <a:pt x="5206" y="0"/>
                    <a:pt x="325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95243" y="2902843"/>
              <a:ext cx="189579" cy="135439"/>
            </a:xfrm>
            <a:custGeom>
              <a:rect b="b" l="l" r="r" t="t"/>
              <a:pathLst>
                <a:path extrusionOk="0" h="6064" w="8488">
                  <a:moveTo>
                    <a:pt x="2036" y="0"/>
                  </a:moveTo>
                  <a:cubicBezTo>
                    <a:pt x="1747" y="0"/>
                    <a:pt x="1461" y="43"/>
                    <a:pt x="1188" y="145"/>
                  </a:cubicBezTo>
                  <a:cubicBezTo>
                    <a:pt x="534" y="391"/>
                    <a:pt x="0" y="1044"/>
                    <a:pt x="67" y="1738"/>
                  </a:cubicBezTo>
                  <a:cubicBezTo>
                    <a:pt x="98" y="2065"/>
                    <a:pt x="255" y="2366"/>
                    <a:pt x="434" y="2642"/>
                  </a:cubicBezTo>
                  <a:cubicBezTo>
                    <a:pt x="1680" y="4556"/>
                    <a:pt x="4036" y="5390"/>
                    <a:pt x="6265" y="5900"/>
                  </a:cubicBezTo>
                  <a:cubicBezTo>
                    <a:pt x="6630" y="5984"/>
                    <a:pt x="7012" y="6063"/>
                    <a:pt x="7391" y="6063"/>
                  </a:cubicBezTo>
                  <a:cubicBezTo>
                    <a:pt x="7459" y="6063"/>
                    <a:pt x="7526" y="6061"/>
                    <a:pt x="7594" y="6055"/>
                  </a:cubicBezTo>
                  <a:cubicBezTo>
                    <a:pt x="8230" y="6002"/>
                    <a:pt x="8488" y="5927"/>
                    <a:pt x="8240" y="5324"/>
                  </a:cubicBezTo>
                  <a:cubicBezTo>
                    <a:pt x="7815" y="4292"/>
                    <a:pt x="7174" y="3285"/>
                    <a:pt x="6447" y="2441"/>
                  </a:cubicBezTo>
                  <a:cubicBezTo>
                    <a:pt x="5588" y="1442"/>
                    <a:pt x="4495" y="620"/>
                    <a:pt x="3242" y="211"/>
                  </a:cubicBezTo>
                  <a:cubicBezTo>
                    <a:pt x="2854" y="85"/>
                    <a:pt x="2442" y="0"/>
                    <a:pt x="203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a:off x="78412" y="2595111"/>
              <a:ext cx="121547" cy="192773"/>
            </a:xfrm>
            <a:custGeom>
              <a:rect b="b" l="l" r="r" t="t"/>
              <a:pathLst>
                <a:path extrusionOk="0" h="8631" w="5442">
                  <a:moveTo>
                    <a:pt x="1614" y="1"/>
                  </a:moveTo>
                  <a:cubicBezTo>
                    <a:pt x="1024" y="1"/>
                    <a:pt x="424" y="282"/>
                    <a:pt x="168" y="808"/>
                  </a:cubicBezTo>
                  <a:cubicBezTo>
                    <a:pt x="25" y="1103"/>
                    <a:pt x="0" y="1441"/>
                    <a:pt x="8" y="1770"/>
                  </a:cubicBezTo>
                  <a:cubicBezTo>
                    <a:pt x="73" y="4053"/>
                    <a:pt x="1647" y="5995"/>
                    <a:pt x="3280" y="7592"/>
                  </a:cubicBezTo>
                  <a:cubicBezTo>
                    <a:pt x="3597" y="7901"/>
                    <a:pt x="3936" y="8218"/>
                    <a:pt x="4335" y="8419"/>
                  </a:cubicBezTo>
                  <a:cubicBezTo>
                    <a:pt x="4586" y="8546"/>
                    <a:pt x="4777" y="8630"/>
                    <a:pt x="4920" y="8630"/>
                  </a:cubicBezTo>
                  <a:cubicBezTo>
                    <a:pt x="5103" y="8630"/>
                    <a:pt x="5209" y="8494"/>
                    <a:pt x="5266" y="8134"/>
                  </a:cubicBezTo>
                  <a:cubicBezTo>
                    <a:pt x="5442" y="7030"/>
                    <a:pt x="5420" y="5837"/>
                    <a:pt x="5242" y="4737"/>
                  </a:cubicBezTo>
                  <a:cubicBezTo>
                    <a:pt x="5031" y="3436"/>
                    <a:pt x="4528" y="2165"/>
                    <a:pt x="3674" y="1163"/>
                  </a:cubicBezTo>
                  <a:cubicBezTo>
                    <a:pt x="3220" y="631"/>
                    <a:pt x="2642" y="168"/>
                    <a:pt x="1956" y="33"/>
                  </a:cubicBezTo>
                  <a:cubicBezTo>
                    <a:pt x="1844" y="12"/>
                    <a:pt x="1729" y="1"/>
                    <a:pt x="161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a:off x="-223535" y="3387133"/>
              <a:ext cx="216314" cy="98698"/>
            </a:xfrm>
            <a:custGeom>
              <a:rect b="b" l="l" r="r" t="t"/>
              <a:pathLst>
                <a:path extrusionOk="0" h="4419" w="9685">
                  <a:moveTo>
                    <a:pt x="3062" y="1"/>
                  </a:moveTo>
                  <a:cubicBezTo>
                    <a:pt x="2947" y="1"/>
                    <a:pt x="2832" y="4"/>
                    <a:pt x="2717" y="11"/>
                  </a:cubicBezTo>
                  <a:cubicBezTo>
                    <a:pt x="2019" y="53"/>
                    <a:pt x="1300" y="232"/>
                    <a:pt x="780" y="697"/>
                  </a:cubicBezTo>
                  <a:cubicBezTo>
                    <a:pt x="259" y="1162"/>
                    <a:pt x="0" y="1967"/>
                    <a:pt x="316" y="2588"/>
                  </a:cubicBezTo>
                  <a:cubicBezTo>
                    <a:pt x="464" y="2881"/>
                    <a:pt x="718" y="3107"/>
                    <a:pt x="986" y="3298"/>
                  </a:cubicBezTo>
                  <a:cubicBezTo>
                    <a:pt x="2172" y="4144"/>
                    <a:pt x="3618" y="4419"/>
                    <a:pt x="5096" y="4419"/>
                  </a:cubicBezTo>
                  <a:cubicBezTo>
                    <a:pt x="5935" y="4419"/>
                    <a:pt x="6784" y="4330"/>
                    <a:pt x="7602" y="4208"/>
                  </a:cubicBezTo>
                  <a:cubicBezTo>
                    <a:pt x="8039" y="4142"/>
                    <a:pt x="8498" y="4064"/>
                    <a:pt x="8898" y="3868"/>
                  </a:cubicBezTo>
                  <a:cubicBezTo>
                    <a:pt x="9471" y="3587"/>
                    <a:pt x="9684" y="3422"/>
                    <a:pt x="9234" y="2952"/>
                  </a:cubicBezTo>
                  <a:cubicBezTo>
                    <a:pt x="8461" y="2146"/>
                    <a:pt x="7496" y="1443"/>
                    <a:pt x="6512" y="920"/>
                  </a:cubicBezTo>
                  <a:cubicBezTo>
                    <a:pt x="5451" y="357"/>
                    <a:pt x="4261" y="1"/>
                    <a:pt x="3062"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a:off x="179567" y="2768788"/>
              <a:ext cx="216359" cy="96644"/>
            </a:xfrm>
            <a:custGeom>
              <a:rect b="b" l="l" r="r" t="t"/>
              <a:pathLst>
                <a:path extrusionOk="0" h="4327" w="9687">
                  <a:moveTo>
                    <a:pt x="5335" y="0"/>
                  </a:moveTo>
                  <a:cubicBezTo>
                    <a:pt x="4810" y="0"/>
                    <a:pt x="4283" y="54"/>
                    <a:pt x="3767" y="153"/>
                  </a:cubicBezTo>
                  <a:cubicBezTo>
                    <a:pt x="2674" y="363"/>
                    <a:pt x="1546" y="751"/>
                    <a:pt x="571" y="1296"/>
                  </a:cubicBezTo>
                  <a:cubicBezTo>
                    <a:pt x="1" y="1614"/>
                    <a:pt x="155" y="1833"/>
                    <a:pt x="620" y="2270"/>
                  </a:cubicBezTo>
                  <a:cubicBezTo>
                    <a:pt x="946" y="2576"/>
                    <a:pt x="1361" y="2785"/>
                    <a:pt x="1760" y="2976"/>
                  </a:cubicBezTo>
                  <a:cubicBezTo>
                    <a:pt x="3269" y="3699"/>
                    <a:pt x="4942" y="4327"/>
                    <a:pt x="6580" y="4327"/>
                  </a:cubicBezTo>
                  <a:cubicBezTo>
                    <a:pt x="7178" y="4327"/>
                    <a:pt x="7772" y="4243"/>
                    <a:pt x="8352" y="4050"/>
                  </a:cubicBezTo>
                  <a:cubicBezTo>
                    <a:pt x="8663" y="3945"/>
                    <a:pt x="8972" y="3805"/>
                    <a:pt x="9201" y="3569"/>
                  </a:cubicBezTo>
                  <a:cubicBezTo>
                    <a:pt x="9686" y="3068"/>
                    <a:pt x="9674" y="2224"/>
                    <a:pt x="9314" y="1625"/>
                  </a:cubicBezTo>
                  <a:cubicBezTo>
                    <a:pt x="8953" y="1027"/>
                    <a:pt x="8317" y="643"/>
                    <a:pt x="7664" y="399"/>
                  </a:cubicBezTo>
                  <a:cubicBezTo>
                    <a:pt x="6920"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a:off x="-24173" y="3499411"/>
              <a:ext cx="216337" cy="96644"/>
            </a:xfrm>
            <a:custGeom>
              <a:rect b="b" l="l" r="r" t="t"/>
              <a:pathLst>
                <a:path extrusionOk="0" h="4327" w="9686">
                  <a:moveTo>
                    <a:pt x="5335" y="0"/>
                  </a:moveTo>
                  <a:cubicBezTo>
                    <a:pt x="4810" y="0"/>
                    <a:pt x="4283" y="54"/>
                    <a:pt x="3767" y="153"/>
                  </a:cubicBezTo>
                  <a:cubicBezTo>
                    <a:pt x="2674" y="363"/>
                    <a:pt x="1546" y="751"/>
                    <a:pt x="570" y="1295"/>
                  </a:cubicBezTo>
                  <a:cubicBezTo>
                    <a:pt x="0" y="1612"/>
                    <a:pt x="155" y="1831"/>
                    <a:pt x="620" y="2268"/>
                  </a:cubicBezTo>
                  <a:cubicBezTo>
                    <a:pt x="946" y="2574"/>
                    <a:pt x="1361" y="2785"/>
                    <a:pt x="1760" y="2975"/>
                  </a:cubicBezTo>
                  <a:cubicBezTo>
                    <a:pt x="3270" y="3698"/>
                    <a:pt x="4943" y="4326"/>
                    <a:pt x="6582" y="4326"/>
                  </a:cubicBezTo>
                  <a:cubicBezTo>
                    <a:pt x="7179" y="4326"/>
                    <a:pt x="7773" y="4243"/>
                    <a:pt x="8352" y="4050"/>
                  </a:cubicBezTo>
                  <a:cubicBezTo>
                    <a:pt x="8662" y="3945"/>
                    <a:pt x="8971" y="3805"/>
                    <a:pt x="9201" y="3569"/>
                  </a:cubicBezTo>
                  <a:cubicBezTo>
                    <a:pt x="9686" y="3066"/>
                    <a:pt x="9674" y="2224"/>
                    <a:pt x="9314" y="1624"/>
                  </a:cubicBezTo>
                  <a:cubicBezTo>
                    <a:pt x="8953" y="1026"/>
                    <a:pt x="8317" y="643"/>
                    <a:pt x="7662" y="399"/>
                  </a:cubicBezTo>
                  <a:cubicBezTo>
                    <a:pt x="6919"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56511" y="2646638"/>
              <a:ext cx="213523" cy="102652"/>
            </a:xfrm>
            <a:custGeom>
              <a:rect b="b" l="l" r="r" t="t"/>
              <a:pathLst>
                <a:path extrusionOk="0" h="4596" w="9560">
                  <a:moveTo>
                    <a:pt x="3699" y="0"/>
                  </a:moveTo>
                  <a:cubicBezTo>
                    <a:pt x="3172" y="0"/>
                    <a:pt x="2646" y="27"/>
                    <a:pt x="2132" y="67"/>
                  </a:cubicBezTo>
                  <a:cubicBezTo>
                    <a:pt x="1692" y="102"/>
                    <a:pt x="1228" y="147"/>
                    <a:pt x="814" y="317"/>
                  </a:cubicBezTo>
                  <a:cubicBezTo>
                    <a:pt x="223" y="556"/>
                    <a:pt x="0" y="706"/>
                    <a:pt x="417" y="1206"/>
                  </a:cubicBezTo>
                  <a:cubicBezTo>
                    <a:pt x="1132" y="2065"/>
                    <a:pt x="2044" y="2834"/>
                    <a:pt x="2989" y="3422"/>
                  </a:cubicBezTo>
                  <a:cubicBezTo>
                    <a:pt x="4108" y="4120"/>
                    <a:pt x="5395" y="4579"/>
                    <a:pt x="6711" y="4595"/>
                  </a:cubicBezTo>
                  <a:cubicBezTo>
                    <a:pt x="6732" y="4596"/>
                    <a:pt x="6753" y="4596"/>
                    <a:pt x="6774" y="4596"/>
                  </a:cubicBezTo>
                  <a:cubicBezTo>
                    <a:pt x="7454" y="4596"/>
                    <a:pt x="8157" y="4461"/>
                    <a:pt x="8692" y="4045"/>
                  </a:cubicBezTo>
                  <a:cubicBezTo>
                    <a:pt x="9244" y="3618"/>
                    <a:pt x="9559" y="2834"/>
                    <a:pt x="9287" y="2191"/>
                  </a:cubicBezTo>
                  <a:cubicBezTo>
                    <a:pt x="9159" y="1889"/>
                    <a:pt x="8921" y="1646"/>
                    <a:pt x="8669" y="1438"/>
                  </a:cubicBezTo>
                  <a:cubicBezTo>
                    <a:pt x="7306" y="312"/>
                    <a:pt x="5500" y="0"/>
                    <a:pt x="369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11630" y="3318251"/>
              <a:ext cx="183728" cy="88335"/>
            </a:xfrm>
            <a:custGeom>
              <a:rect b="b" l="l" r="r" t="t"/>
              <a:pathLst>
                <a:path extrusionOk="0" h="3955" w="8226">
                  <a:moveTo>
                    <a:pt x="3177" y="1"/>
                  </a:moveTo>
                  <a:cubicBezTo>
                    <a:pt x="2726" y="1"/>
                    <a:pt x="2275" y="23"/>
                    <a:pt x="1834" y="58"/>
                  </a:cubicBezTo>
                  <a:cubicBezTo>
                    <a:pt x="1455" y="87"/>
                    <a:pt x="1058" y="127"/>
                    <a:pt x="702" y="272"/>
                  </a:cubicBezTo>
                  <a:cubicBezTo>
                    <a:pt x="192" y="478"/>
                    <a:pt x="1" y="606"/>
                    <a:pt x="360" y="1038"/>
                  </a:cubicBezTo>
                  <a:cubicBezTo>
                    <a:pt x="975" y="1777"/>
                    <a:pt x="1760" y="2439"/>
                    <a:pt x="2573" y="2945"/>
                  </a:cubicBezTo>
                  <a:cubicBezTo>
                    <a:pt x="3535" y="3545"/>
                    <a:pt x="4643" y="3941"/>
                    <a:pt x="5777" y="3954"/>
                  </a:cubicBezTo>
                  <a:cubicBezTo>
                    <a:pt x="5797" y="3954"/>
                    <a:pt x="5818" y="3954"/>
                    <a:pt x="5838" y="3954"/>
                  </a:cubicBezTo>
                  <a:cubicBezTo>
                    <a:pt x="6421" y="3954"/>
                    <a:pt x="7022" y="3838"/>
                    <a:pt x="7480" y="3482"/>
                  </a:cubicBezTo>
                  <a:cubicBezTo>
                    <a:pt x="7953" y="3113"/>
                    <a:pt x="8226" y="2440"/>
                    <a:pt x="7991" y="1885"/>
                  </a:cubicBezTo>
                  <a:cubicBezTo>
                    <a:pt x="7882" y="1626"/>
                    <a:pt x="7676" y="1418"/>
                    <a:pt x="7458" y="1237"/>
                  </a:cubicBezTo>
                  <a:cubicBezTo>
                    <a:pt x="6284" y="268"/>
                    <a:pt x="4729" y="1"/>
                    <a:pt x="3177"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351055" y="2519195"/>
              <a:ext cx="181092" cy="124719"/>
            </a:xfrm>
            <a:custGeom>
              <a:rect b="b" l="l" r="r" t="t"/>
              <a:pathLst>
                <a:path extrusionOk="0" h="5584" w="8108">
                  <a:moveTo>
                    <a:pt x="2377" y="0"/>
                  </a:moveTo>
                  <a:cubicBezTo>
                    <a:pt x="2215" y="0"/>
                    <a:pt x="2053" y="7"/>
                    <a:pt x="1890" y="21"/>
                  </a:cubicBezTo>
                  <a:cubicBezTo>
                    <a:pt x="1" y="184"/>
                    <a:pt x="1543" y="2442"/>
                    <a:pt x="2229" y="3269"/>
                  </a:cubicBezTo>
                  <a:cubicBezTo>
                    <a:pt x="2797" y="3954"/>
                    <a:pt x="3409" y="4625"/>
                    <a:pt x="4177" y="5077"/>
                  </a:cubicBezTo>
                  <a:cubicBezTo>
                    <a:pt x="4701" y="5388"/>
                    <a:pt x="5313" y="5584"/>
                    <a:pt x="5917" y="5584"/>
                  </a:cubicBezTo>
                  <a:cubicBezTo>
                    <a:pt x="6195" y="5584"/>
                    <a:pt x="6471" y="5542"/>
                    <a:pt x="6737" y="5451"/>
                  </a:cubicBezTo>
                  <a:cubicBezTo>
                    <a:pt x="7139" y="5313"/>
                    <a:pt x="7510" y="5057"/>
                    <a:pt x="7739" y="4695"/>
                  </a:cubicBezTo>
                  <a:cubicBezTo>
                    <a:pt x="8108" y="4110"/>
                    <a:pt x="8045" y="3324"/>
                    <a:pt x="7719" y="2711"/>
                  </a:cubicBezTo>
                  <a:cubicBezTo>
                    <a:pt x="7393" y="2100"/>
                    <a:pt x="6845" y="1636"/>
                    <a:pt x="6267" y="1254"/>
                  </a:cubicBezTo>
                  <a:cubicBezTo>
                    <a:pt x="5115" y="495"/>
                    <a:pt x="3760" y="0"/>
                    <a:pt x="2377"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34389" y="3142006"/>
              <a:ext cx="181092" cy="124719"/>
            </a:xfrm>
            <a:custGeom>
              <a:rect b="b" l="l" r="r" t="t"/>
              <a:pathLst>
                <a:path extrusionOk="0" h="5584" w="8108">
                  <a:moveTo>
                    <a:pt x="2374" y="0"/>
                  </a:moveTo>
                  <a:cubicBezTo>
                    <a:pt x="2213" y="0"/>
                    <a:pt x="2050" y="7"/>
                    <a:pt x="1888" y="21"/>
                  </a:cubicBezTo>
                  <a:cubicBezTo>
                    <a:pt x="0" y="184"/>
                    <a:pt x="1541" y="2442"/>
                    <a:pt x="2227" y="3269"/>
                  </a:cubicBezTo>
                  <a:cubicBezTo>
                    <a:pt x="2797" y="3954"/>
                    <a:pt x="3407" y="4625"/>
                    <a:pt x="4174" y="5077"/>
                  </a:cubicBezTo>
                  <a:cubicBezTo>
                    <a:pt x="4699" y="5388"/>
                    <a:pt x="5310" y="5584"/>
                    <a:pt x="5914" y="5584"/>
                  </a:cubicBezTo>
                  <a:cubicBezTo>
                    <a:pt x="6193" y="5584"/>
                    <a:pt x="6469" y="5542"/>
                    <a:pt x="6735" y="5451"/>
                  </a:cubicBezTo>
                  <a:cubicBezTo>
                    <a:pt x="7139" y="5313"/>
                    <a:pt x="7509" y="5057"/>
                    <a:pt x="7737" y="4697"/>
                  </a:cubicBezTo>
                  <a:cubicBezTo>
                    <a:pt x="8107" y="4110"/>
                    <a:pt x="8044" y="3323"/>
                    <a:pt x="7717" y="2711"/>
                  </a:cubicBezTo>
                  <a:cubicBezTo>
                    <a:pt x="7391" y="2100"/>
                    <a:pt x="6841" y="1636"/>
                    <a:pt x="6263" y="1256"/>
                  </a:cubicBezTo>
                  <a:cubicBezTo>
                    <a:pt x="5113" y="495"/>
                    <a:pt x="3758" y="0"/>
                    <a:pt x="237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186692" y="2473519"/>
              <a:ext cx="104974" cy="171667"/>
            </a:xfrm>
            <a:custGeom>
              <a:rect b="b" l="l" r="r" t="t"/>
              <a:pathLst>
                <a:path extrusionOk="0" h="7686" w="4700">
                  <a:moveTo>
                    <a:pt x="1919" y="0"/>
                  </a:moveTo>
                  <a:cubicBezTo>
                    <a:pt x="1752" y="0"/>
                    <a:pt x="1586" y="23"/>
                    <a:pt x="1426" y="72"/>
                  </a:cubicBezTo>
                  <a:cubicBezTo>
                    <a:pt x="765" y="278"/>
                    <a:pt x="301" y="916"/>
                    <a:pt x="152" y="1592"/>
                  </a:cubicBezTo>
                  <a:cubicBezTo>
                    <a:pt x="1" y="2269"/>
                    <a:pt x="117" y="2978"/>
                    <a:pt x="308" y="3645"/>
                  </a:cubicBezTo>
                  <a:cubicBezTo>
                    <a:pt x="733" y="5125"/>
                    <a:pt x="1566" y="6521"/>
                    <a:pt x="2832" y="7426"/>
                  </a:cubicBezTo>
                  <a:cubicBezTo>
                    <a:pt x="3084" y="7607"/>
                    <a:pt x="3303" y="7686"/>
                    <a:pt x="3493" y="7686"/>
                  </a:cubicBezTo>
                  <a:cubicBezTo>
                    <a:pt x="4462" y="7686"/>
                    <a:pt x="4672" y="5638"/>
                    <a:pt x="4686" y="4738"/>
                  </a:cubicBezTo>
                  <a:cubicBezTo>
                    <a:pt x="4700" y="3847"/>
                    <a:pt x="4671" y="2940"/>
                    <a:pt x="4382" y="2099"/>
                  </a:cubicBezTo>
                  <a:cubicBezTo>
                    <a:pt x="4093" y="1257"/>
                    <a:pt x="3507" y="478"/>
                    <a:pt x="2679" y="150"/>
                  </a:cubicBezTo>
                  <a:cubicBezTo>
                    <a:pt x="2438" y="55"/>
                    <a:pt x="2178" y="0"/>
                    <a:pt x="19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202094" y="3531640"/>
              <a:ext cx="201171" cy="98810"/>
            </a:xfrm>
            <a:custGeom>
              <a:rect b="b" l="l" r="r" t="t"/>
              <a:pathLst>
                <a:path extrusionOk="0" h="4424" w="9007">
                  <a:moveTo>
                    <a:pt x="2813" y="0"/>
                  </a:moveTo>
                  <a:cubicBezTo>
                    <a:pt x="2007" y="0"/>
                    <a:pt x="1186" y="251"/>
                    <a:pt x="625" y="824"/>
                  </a:cubicBezTo>
                  <a:cubicBezTo>
                    <a:pt x="328" y="1128"/>
                    <a:pt x="110" y="1523"/>
                    <a:pt x="69" y="1947"/>
                  </a:cubicBezTo>
                  <a:cubicBezTo>
                    <a:pt x="1" y="2638"/>
                    <a:pt x="409" y="3311"/>
                    <a:pt x="976" y="3713"/>
                  </a:cubicBezTo>
                  <a:cubicBezTo>
                    <a:pt x="1541" y="4115"/>
                    <a:pt x="2240" y="4282"/>
                    <a:pt x="2928" y="4365"/>
                  </a:cubicBezTo>
                  <a:cubicBezTo>
                    <a:pt x="3254" y="4404"/>
                    <a:pt x="3583" y="4424"/>
                    <a:pt x="3912" y="4424"/>
                  </a:cubicBezTo>
                  <a:cubicBezTo>
                    <a:pt x="5130" y="4424"/>
                    <a:pt x="6349" y="4146"/>
                    <a:pt x="7393" y="3504"/>
                  </a:cubicBezTo>
                  <a:cubicBezTo>
                    <a:pt x="9007" y="2514"/>
                    <a:pt x="6619" y="1186"/>
                    <a:pt x="5633" y="754"/>
                  </a:cubicBezTo>
                  <a:cubicBezTo>
                    <a:pt x="4818" y="395"/>
                    <a:pt x="3970" y="69"/>
                    <a:pt x="3083" y="10"/>
                  </a:cubicBezTo>
                  <a:cubicBezTo>
                    <a:pt x="2993" y="3"/>
                    <a:pt x="2903" y="0"/>
                    <a:pt x="2813"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54571" y="3636324"/>
              <a:ext cx="199831" cy="103411"/>
            </a:xfrm>
            <a:custGeom>
              <a:rect b="b" l="l" r="r" t="t"/>
              <a:pathLst>
                <a:path extrusionOk="0" h="4630" w="8947">
                  <a:moveTo>
                    <a:pt x="4304" y="1"/>
                  </a:moveTo>
                  <a:cubicBezTo>
                    <a:pt x="3422" y="1"/>
                    <a:pt x="2543" y="161"/>
                    <a:pt x="1730" y="525"/>
                  </a:cubicBezTo>
                  <a:cubicBezTo>
                    <a:pt x="1" y="1298"/>
                    <a:pt x="2195" y="2926"/>
                    <a:pt x="3116" y="3483"/>
                  </a:cubicBezTo>
                  <a:cubicBezTo>
                    <a:pt x="3879" y="3943"/>
                    <a:pt x="4676" y="4377"/>
                    <a:pt x="5549" y="4553"/>
                  </a:cubicBezTo>
                  <a:cubicBezTo>
                    <a:pt x="5796" y="4603"/>
                    <a:pt x="6050" y="4629"/>
                    <a:pt x="6304" y="4629"/>
                  </a:cubicBezTo>
                  <a:cubicBezTo>
                    <a:pt x="6947" y="4629"/>
                    <a:pt x="7587" y="4459"/>
                    <a:pt x="8089" y="4066"/>
                  </a:cubicBezTo>
                  <a:cubicBezTo>
                    <a:pt x="8425" y="3803"/>
                    <a:pt x="8692" y="3440"/>
                    <a:pt x="8789" y="3024"/>
                  </a:cubicBezTo>
                  <a:cubicBezTo>
                    <a:pt x="8947" y="2348"/>
                    <a:pt x="8628" y="1627"/>
                    <a:pt x="8119" y="1155"/>
                  </a:cubicBezTo>
                  <a:cubicBezTo>
                    <a:pt x="7612" y="683"/>
                    <a:pt x="6941" y="425"/>
                    <a:pt x="6270" y="254"/>
                  </a:cubicBezTo>
                  <a:cubicBezTo>
                    <a:pt x="5630" y="91"/>
                    <a:pt x="4966" y="1"/>
                    <a:pt x="430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116515" y="2883277"/>
              <a:ext cx="200390" cy="102138"/>
            </a:xfrm>
            <a:custGeom>
              <a:rect b="b" l="l" r="r" t="t"/>
              <a:pathLst>
                <a:path extrusionOk="0" h="4573" w="8972">
                  <a:moveTo>
                    <a:pt x="4478" y="0"/>
                  </a:moveTo>
                  <a:cubicBezTo>
                    <a:pt x="3523" y="0"/>
                    <a:pt x="2572" y="184"/>
                    <a:pt x="1705" y="602"/>
                  </a:cubicBezTo>
                  <a:cubicBezTo>
                    <a:pt x="1" y="1426"/>
                    <a:pt x="2242" y="2988"/>
                    <a:pt x="3178" y="3518"/>
                  </a:cubicBezTo>
                  <a:cubicBezTo>
                    <a:pt x="3953" y="3957"/>
                    <a:pt x="4763" y="4367"/>
                    <a:pt x="5640" y="4517"/>
                  </a:cubicBezTo>
                  <a:cubicBezTo>
                    <a:pt x="5853" y="4553"/>
                    <a:pt x="6072" y="4572"/>
                    <a:pt x="6290" y="4572"/>
                  </a:cubicBezTo>
                  <a:cubicBezTo>
                    <a:pt x="6970" y="4572"/>
                    <a:pt x="7648" y="4387"/>
                    <a:pt x="8166" y="3957"/>
                  </a:cubicBezTo>
                  <a:cubicBezTo>
                    <a:pt x="8493" y="3683"/>
                    <a:pt x="8751" y="3312"/>
                    <a:pt x="8835" y="2893"/>
                  </a:cubicBezTo>
                  <a:cubicBezTo>
                    <a:pt x="8972" y="2214"/>
                    <a:pt x="8633" y="1502"/>
                    <a:pt x="8111" y="1046"/>
                  </a:cubicBezTo>
                  <a:cubicBezTo>
                    <a:pt x="7591" y="589"/>
                    <a:pt x="6913" y="351"/>
                    <a:pt x="6237" y="200"/>
                  </a:cubicBezTo>
                  <a:cubicBezTo>
                    <a:pt x="5662" y="71"/>
                    <a:pt x="5069" y="0"/>
                    <a:pt x="447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7278" y="2231899"/>
              <a:ext cx="81657" cy="191076"/>
            </a:xfrm>
            <a:custGeom>
              <a:rect b="b" l="l" r="r" t="t"/>
              <a:pathLst>
                <a:path extrusionOk="0" h="8555" w="3656">
                  <a:moveTo>
                    <a:pt x="1719" y="0"/>
                  </a:moveTo>
                  <a:cubicBezTo>
                    <a:pt x="1124" y="0"/>
                    <a:pt x="547" y="455"/>
                    <a:pt x="296" y="1017"/>
                  </a:cubicBezTo>
                  <a:cubicBezTo>
                    <a:pt x="0" y="1678"/>
                    <a:pt x="50" y="2436"/>
                    <a:pt x="150" y="3152"/>
                  </a:cubicBezTo>
                  <a:cubicBezTo>
                    <a:pt x="374" y="4770"/>
                    <a:pt x="821" y="6354"/>
                    <a:pt x="1454" y="7859"/>
                  </a:cubicBezTo>
                  <a:cubicBezTo>
                    <a:pt x="1547" y="8084"/>
                    <a:pt x="1653" y="8315"/>
                    <a:pt x="1846" y="8459"/>
                  </a:cubicBezTo>
                  <a:cubicBezTo>
                    <a:pt x="1933" y="8524"/>
                    <a:pt x="2016" y="8554"/>
                    <a:pt x="2096" y="8554"/>
                  </a:cubicBezTo>
                  <a:cubicBezTo>
                    <a:pt x="2830" y="8554"/>
                    <a:pt x="3276" y="6045"/>
                    <a:pt x="3372" y="5558"/>
                  </a:cubicBezTo>
                  <a:cubicBezTo>
                    <a:pt x="3639" y="4192"/>
                    <a:pt x="3656" y="2760"/>
                    <a:pt x="3199" y="1432"/>
                  </a:cubicBezTo>
                  <a:cubicBezTo>
                    <a:pt x="2994" y="836"/>
                    <a:pt x="2635" y="216"/>
                    <a:pt x="2029" y="43"/>
                  </a:cubicBezTo>
                  <a:cubicBezTo>
                    <a:pt x="1926" y="14"/>
                    <a:pt x="1822" y="0"/>
                    <a:pt x="17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86555" y="2704508"/>
              <a:ext cx="227817" cy="197374"/>
            </a:xfrm>
            <a:custGeom>
              <a:rect b="b" l="l" r="r" t="t"/>
              <a:pathLst>
                <a:path extrusionOk="0" h="8837" w="10200">
                  <a:moveTo>
                    <a:pt x="2856" y="0"/>
                  </a:moveTo>
                  <a:cubicBezTo>
                    <a:pt x="2765" y="0"/>
                    <a:pt x="2675" y="3"/>
                    <a:pt x="2584" y="9"/>
                  </a:cubicBezTo>
                  <a:cubicBezTo>
                    <a:pt x="1712" y="64"/>
                    <a:pt x="786" y="449"/>
                    <a:pt x="407" y="1237"/>
                  </a:cubicBezTo>
                  <a:cubicBezTo>
                    <a:pt x="0" y="2081"/>
                    <a:pt x="339" y="3091"/>
                    <a:pt x="801" y="3907"/>
                  </a:cubicBezTo>
                  <a:cubicBezTo>
                    <a:pt x="2054" y="6122"/>
                    <a:pt x="4246" y="7747"/>
                    <a:pt x="6685" y="8428"/>
                  </a:cubicBezTo>
                  <a:cubicBezTo>
                    <a:pt x="7157" y="8560"/>
                    <a:pt x="8223" y="8836"/>
                    <a:pt x="9032" y="8836"/>
                  </a:cubicBezTo>
                  <a:cubicBezTo>
                    <a:pt x="9532" y="8836"/>
                    <a:pt x="9935" y="8730"/>
                    <a:pt x="10036" y="8420"/>
                  </a:cubicBezTo>
                  <a:cubicBezTo>
                    <a:pt x="10199" y="7928"/>
                    <a:pt x="9628" y="6703"/>
                    <a:pt x="9455" y="6213"/>
                  </a:cubicBezTo>
                  <a:cubicBezTo>
                    <a:pt x="9192" y="5469"/>
                    <a:pt x="8868" y="4749"/>
                    <a:pt x="8486" y="4060"/>
                  </a:cubicBezTo>
                  <a:cubicBezTo>
                    <a:pt x="7875" y="2958"/>
                    <a:pt x="7102" y="1926"/>
                    <a:pt x="6098" y="1165"/>
                  </a:cubicBezTo>
                  <a:cubicBezTo>
                    <a:pt x="5167" y="459"/>
                    <a:pt x="4021" y="0"/>
                    <a:pt x="285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9F2E9"/>
        </a:solidFill>
      </p:bgPr>
    </p:bg>
    <p:spTree>
      <p:nvGrpSpPr>
        <p:cNvPr id="24" name="Shape 24"/>
        <p:cNvGrpSpPr/>
        <p:nvPr/>
      </p:nvGrpSpPr>
      <p:grpSpPr>
        <a:xfrm>
          <a:off x="0" y="0"/>
          <a:ext cx="0" cy="0"/>
          <a:chOff x="0" y="0"/>
          <a:chExt cx="0" cy="0"/>
        </a:xfrm>
      </p:grpSpPr>
      <p:sp>
        <p:nvSpPr>
          <p:cNvPr id="25" name="Google Shape;2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73200"/>
            <a:ext cx="5292900" cy="343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Char char="●"/>
              <a:defRPr sz="125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27" name="Google Shape;27;p4"/>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1">
    <p:spTree>
      <p:nvGrpSpPr>
        <p:cNvPr id="581" name="Shape 581"/>
        <p:cNvGrpSpPr/>
        <p:nvPr/>
      </p:nvGrpSpPr>
      <p:grpSpPr>
        <a:xfrm>
          <a:off x="0" y="0"/>
          <a:ext cx="0" cy="0"/>
          <a:chOff x="0" y="0"/>
          <a:chExt cx="0" cy="0"/>
        </a:xfrm>
      </p:grpSpPr>
      <p:sp>
        <p:nvSpPr>
          <p:cNvPr id="582" name="Google Shape;582;p31"/>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txBox="1"/>
          <p:nvPr>
            <p:ph hasCustomPrompt="1" type="title"/>
          </p:nvPr>
        </p:nvSpPr>
        <p:spPr>
          <a:xfrm>
            <a:off x="986649" y="1827750"/>
            <a:ext cx="2670000" cy="8940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4" name="Google Shape;584;p31"/>
          <p:cNvSpPr txBox="1"/>
          <p:nvPr>
            <p:ph idx="1" type="subTitle"/>
          </p:nvPr>
        </p:nvSpPr>
        <p:spPr>
          <a:xfrm>
            <a:off x="986649" y="2950349"/>
            <a:ext cx="2667000" cy="11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5" name="Google Shape;585;p31"/>
          <p:cNvSpPr txBox="1"/>
          <p:nvPr>
            <p:ph hasCustomPrompt="1" idx="2" type="title"/>
          </p:nvPr>
        </p:nvSpPr>
        <p:spPr>
          <a:xfrm>
            <a:off x="5490050" y="1827750"/>
            <a:ext cx="2667300" cy="894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6" name="Google Shape;586;p31"/>
          <p:cNvSpPr txBox="1"/>
          <p:nvPr>
            <p:ph idx="3" type="subTitle"/>
          </p:nvPr>
        </p:nvSpPr>
        <p:spPr>
          <a:xfrm>
            <a:off x="5490051" y="2950349"/>
            <a:ext cx="2667300" cy="119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7" name="Google Shape;587;p31"/>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88" name="Shape 588"/>
        <p:cNvGrpSpPr/>
        <p:nvPr/>
      </p:nvGrpSpPr>
      <p:grpSpPr>
        <a:xfrm>
          <a:off x="0" y="0"/>
          <a:ext cx="0" cy="0"/>
          <a:chOff x="0" y="0"/>
          <a:chExt cx="0" cy="0"/>
        </a:xfrm>
      </p:grpSpPr>
      <p:sp>
        <p:nvSpPr>
          <p:cNvPr id="589" name="Google Shape;589;p32"/>
          <p:cNvSpPr/>
          <p:nvPr/>
        </p:nvSpPr>
        <p:spPr>
          <a:xfrm>
            <a:off x="0" y="2760825"/>
            <a:ext cx="9144000" cy="144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txBox="1"/>
          <p:nvPr>
            <p:ph type="title"/>
          </p:nvPr>
        </p:nvSpPr>
        <p:spPr>
          <a:xfrm>
            <a:off x="730755" y="539500"/>
            <a:ext cx="4962300" cy="86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1" name="Google Shape;591;p32"/>
          <p:cNvSpPr txBox="1"/>
          <p:nvPr>
            <p:ph idx="1" type="subTitle"/>
          </p:nvPr>
        </p:nvSpPr>
        <p:spPr>
          <a:xfrm>
            <a:off x="730755" y="1404100"/>
            <a:ext cx="4962300" cy="123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2" name="Google Shape;592;p32"/>
          <p:cNvSpPr txBox="1"/>
          <p:nvPr/>
        </p:nvSpPr>
        <p:spPr>
          <a:xfrm>
            <a:off x="1078905" y="3480488"/>
            <a:ext cx="42660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accent6"/>
                </a:solidFill>
                <a:latin typeface="Montserrat"/>
                <a:ea typeface="Montserrat"/>
                <a:cs typeface="Montserrat"/>
                <a:sym typeface="Montserrat"/>
              </a:rPr>
              <a:t>CREDITS: This presentation template was created by </a:t>
            </a:r>
            <a:r>
              <a:rPr b="1" lang="en" sz="1200">
                <a:solidFill>
                  <a:schemeClr val="accent6"/>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accent6"/>
                </a:solidFill>
                <a:latin typeface="Montserrat"/>
                <a:ea typeface="Montserrat"/>
                <a:cs typeface="Montserrat"/>
                <a:sym typeface="Montserrat"/>
              </a:rPr>
              <a:t>, and includes icons by </a:t>
            </a:r>
            <a:r>
              <a:rPr b="1" lang="en" sz="1200">
                <a:solidFill>
                  <a:schemeClr val="accent6"/>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accent6"/>
                </a:solidFill>
                <a:latin typeface="Montserrat"/>
                <a:ea typeface="Montserrat"/>
                <a:cs typeface="Montserrat"/>
                <a:sym typeface="Montserrat"/>
              </a:rPr>
              <a:t>, and infographics &amp; images by </a:t>
            </a:r>
            <a:r>
              <a:rPr b="1" lang="en" sz="1200">
                <a:solidFill>
                  <a:schemeClr val="accent6"/>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accent6"/>
              </a:solidFill>
              <a:latin typeface="Montserrat"/>
              <a:ea typeface="Montserrat"/>
              <a:cs typeface="Montserrat"/>
              <a:sym typeface="Montserrat"/>
            </a:endParaRPr>
          </a:p>
        </p:txBody>
      </p:sp>
      <p:sp>
        <p:nvSpPr>
          <p:cNvPr id="593" name="Google Shape;593;p32"/>
          <p:cNvSpPr/>
          <p:nvPr/>
        </p:nvSpPr>
        <p:spPr>
          <a:xfrm rot="-1949939">
            <a:off x="-25535" y="126823"/>
            <a:ext cx="802445" cy="1071150"/>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2"/>
          <p:cNvSpPr/>
          <p:nvPr/>
        </p:nvSpPr>
        <p:spPr>
          <a:xfrm>
            <a:off x="435105" y="306300"/>
            <a:ext cx="55536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flipH="1">
            <a:off x="8383521" y="721275"/>
            <a:ext cx="1201828" cy="1604424"/>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96" name="Shape 596"/>
        <p:cNvGrpSpPr/>
        <p:nvPr/>
      </p:nvGrpSpPr>
      <p:grpSpPr>
        <a:xfrm>
          <a:off x="0" y="0"/>
          <a:ext cx="0" cy="0"/>
          <a:chOff x="0" y="0"/>
          <a:chExt cx="0" cy="0"/>
        </a:xfrm>
      </p:grpSpPr>
      <p:sp>
        <p:nvSpPr>
          <p:cNvPr id="597" name="Google Shape;597;p33"/>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98" name="Shape 598"/>
        <p:cNvGrpSpPr/>
        <p:nvPr/>
      </p:nvGrpSpPr>
      <p:grpSpPr>
        <a:xfrm>
          <a:off x="0" y="0"/>
          <a:ext cx="0" cy="0"/>
          <a:chOff x="0" y="0"/>
          <a:chExt cx="0" cy="0"/>
        </a:xfrm>
      </p:grpSpPr>
      <p:sp>
        <p:nvSpPr>
          <p:cNvPr id="599" name="Google Shape;599;p34"/>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34"/>
          <p:cNvGrpSpPr/>
          <p:nvPr/>
        </p:nvGrpSpPr>
        <p:grpSpPr>
          <a:xfrm>
            <a:off x="-394853" y="-285742"/>
            <a:ext cx="1619157" cy="1614841"/>
            <a:chOff x="6386819" y="420980"/>
            <a:chExt cx="804350" cy="802206"/>
          </a:xfrm>
        </p:grpSpPr>
        <p:sp>
          <p:nvSpPr>
            <p:cNvPr id="601" name="Google Shape;601;p34"/>
            <p:cNvSpPr/>
            <p:nvPr/>
          </p:nvSpPr>
          <p:spPr>
            <a:xfrm>
              <a:off x="6386819" y="420980"/>
              <a:ext cx="804350" cy="802206"/>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34"/>
            <p:cNvGrpSpPr/>
            <p:nvPr/>
          </p:nvGrpSpPr>
          <p:grpSpPr>
            <a:xfrm>
              <a:off x="6440513" y="488543"/>
              <a:ext cx="674361" cy="657319"/>
              <a:chOff x="1026513" y="2958993"/>
              <a:chExt cx="674361" cy="657319"/>
            </a:xfrm>
          </p:grpSpPr>
          <p:sp>
            <p:nvSpPr>
              <p:cNvPr id="603" name="Google Shape;603;p34"/>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4"/>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4"/>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6" name="Google Shape;656;p34"/>
          <p:cNvSpPr/>
          <p:nvPr/>
        </p:nvSpPr>
        <p:spPr>
          <a:xfrm flipH="1" rot="-7720289">
            <a:off x="8110336" y="-530410"/>
            <a:ext cx="1201794" cy="1604379"/>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34"/>
          <p:cNvGrpSpPr/>
          <p:nvPr/>
        </p:nvGrpSpPr>
        <p:grpSpPr>
          <a:xfrm flipH="1" rot="-568952">
            <a:off x="7017605" y="3124611"/>
            <a:ext cx="1806835" cy="3067652"/>
            <a:chOff x="-223535" y="2224752"/>
            <a:chExt cx="945887" cy="1605931"/>
          </a:xfrm>
        </p:grpSpPr>
        <p:sp>
          <p:nvSpPr>
            <p:cNvPr id="658" name="Google Shape;658;p34"/>
            <p:cNvSpPr/>
            <p:nvPr/>
          </p:nvSpPr>
          <p:spPr>
            <a:xfrm>
              <a:off x="-56961" y="2329660"/>
              <a:ext cx="646353" cy="1501024"/>
            </a:xfrm>
            <a:custGeom>
              <a:rect b="b" l="l" r="r" t="t"/>
              <a:pathLst>
                <a:path extrusionOk="0" h="67205" w="28939">
                  <a:moveTo>
                    <a:pt x="28509" y="0"/>
                  </a:moveTo>
                  <a:cubicBezTo>
                    <a:pt x="28439" y="0"/>
                    <a:pt x="28367" y="20"/>
                    <a:pt x="28303" y="61"/>
                  </a:cubicBezTo>
                  <a:cubicBezTo>
                    <a:pt x="16277" y="7960"/>
                    <a:pt x="9961" y="20730"/>
                    <a:pt x="6782" y="30051"/>
                  </a:cubicBezTo>
                  <a:cubicBezTo>
                    <a:pt x="2730" y="41929"/>
                    <a:pt x="1355" y="54567"/>
                    <a:pt x="24" y="66788"/>
                  </a:cubicBezTo>
                  <a:cubicBezTo>
                    <a:pt x="0" y="67017"/>
                    <a:pt x="182" y="67205"/>
                    <a:pt x="397" y="67205"/>
                  </a:cubicBezTo>
                  <a:cubicBezTo>
                    <a:pt x="433" y="67205"/>
                    <a:pt x="469" y="67199"/>
                    <a:pt x="506" y="67188"/>
                  </a:cubicBezTo>
                  <a:cubicBezTo>
                    <a:pt x="651" y="67145"/>
                    <a:pt x="756" y="67020"/>
                    <a:pt x="772" y="66869"/>
                  </a:cubicBezTo>
                  <a:cubicBezTo>
                    <a:pt x="2096" y="54690"/>
                    <a:pt x="3467" y="42093"/>
                    <a:pt x="7492" y="30294"/>
                  </a:cubicBezTo>
                  <a:cubicBezTo>
                    <a:pt x="10634" y="21084"/>
                    <a:pt x="16866" y="8470"/>
                    <a:pt x="28715" y="689"/>
                  </a:cubicBezTo>
                  <a:cubicBezTo>
                    <a:pt x="28890" y="575"/>
                    <a:pt x="28938" y="342"/>
                    <a:pt x="28823" y="169"/>
                  </a:cubicBezTo>
                  <a:cubicBezTo>
                    <a:pt x="28752" y="59"/>
                    <a:pt x="28632" y="0"/>
                    <a:pt x="2850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548653" y="2224752"/>
              <a:ext cx="173699" cy="133340"/>
            </a:xfrm>
            <a:custGeom>
              <a:rect b="b" l="l" r="r" t="t"/>
              <a:pathLst>
                <a:path extrusionOk="0" h="5970" w="7777">
                  <a:moveTo>
                    <a:pt x="5536" y="1"/>
                  </a:moveTo>
                  <a:cubicBezTo>
                    <a:pt x="4296" y="1"/>
                    <a:pt x="2771" y="1210"/>
                    <a:pt x="2129" y="1965"/>
                  </a:cubicBezTo>
                  <a:cubicBezTo>
                    <a:pt x="1145" y="3121"/>
                    <a:pt x="564" y="4560"/>
                    <a:pt x="0" y="5969"/>
                  </a:cubicBezTo>
                  <a:lnTo>
                    <a:pt x="2604" y="5346"/>
                  </a:lnTo>
                  <a:cubicBezTo>
                    <a:pt x="3777" y="5064"/>
                    <a:pt x="4995" y="4761"/>
                    <a:pt x="5924" y="3990"/>
                  </a:cubicBezTo>
                  <a:cubicBezTo>
                    <a:pt x="6904" y="3178"/>
                    <a:pt x="7777" y="878"/>
                    <a:pt x="6195" y="139"/>
                  </a:cubicBezTo>
                  <a:cubicBezTo>
                    <a:pt x="5990" y="43"/>
                    <a:pt x="5768" y="1"/>
                    <a:pt x="5536"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a:off x="449530" y="2420183"/>
              <a:ext cx="203159" cy="137472"/>
            </a:xfrm>
            <a:custGeom>
              <a:rect b="b" l="l" r="r" t="t"/>
              <a:pathLst>
                <a:path extrusionOk="0" h="6155" w="9096">
                  <a:moveTo>
                    <a:pt x="3905" y="1"/>
                  </a:moveTo>
                  <a:cubicBezTo>
                    <a:pt x="3028" y="1"/>
                    <a:pt x="2152" y="157"/>
                    <a:pt x="1309" y="390"/>
                  </a:cubicBezTo>
                  <a:cubicBezTo>
                    <a:pt x="98" y="725"/>
                    <a:pt x="0" y="1189"/>
                    <a:pt x="713" y="2294"/>
                  </a:cubicBezTo>
                  <a:cubicBezTo>
                    <a:pt x="1665" y="3768"/>
                    <a:pt x="3018" y="4941"/>
                    <a:pt x="4613" y="5677"/>
                  </a:cubicBezTo>
                  <a:cubicBezTo>
                    <a:pt x="5219" y="5956"/>
                    <a:pt x="5918" y="6154"/>
                    <a:pt x="6583" y="6154"/>
                  </a:cubicBezTo>
                  <a:cubicBezTo>
                    <a:pt x="7162" y="6154"/>
                    <a:pt x="7715" y="6003"/>
                    <a:pt x="8155" y="5622"/>
                  </a:cubicBezTo>
                  <a:cubicBezTo>
                    <a:pt x="9096" y="4810"/>
                    <a:pt x="9059" y="3266"/>
                    <a:pt x="8410" y="2208"/>
                  </a:cubicBezTo>
                  <a:cubicBezTo>
                    <a:pt x="7614" y="916"/>
                    <a:pt x="6103" y="182"/>
                    <a:pt x="4593" y="34"/>
                  </a:cubicBezTo>
                  <a:cubicBezTo>
                    <a:pt x="4364" y="11"/>
                    <a:pt x="4134" y="1"/>
                    <a:pt x="390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268862" y="2306632"/>
              <a:ext cx="121569" cy="192729"/>
            </a:xfrm>
            <a:custGeom>
              <a:rect b="b" l="l" r="r" t="t"/>
              <a:pathLst>
                <a:path extrusionOk="0" h="8629" w="5443">
                  <a:moveTo>
                    <a:pt x="1611" y="1"/>
                  </a:moveTo>
                  <a:cubicBezTo>
                    <a:pt x="1021" y="1"/>
                    <a:pt x="424" y="282"/>
                    <a:pt x="168" y="806"/>
                  </a:cubicBezTo>
                  <a:cubicBezTo>
                    <a:pt x="25" y="1102"/>
                    <a:pt x="0" y="1441"/>
                    <a:pt x="9" y="1768"/>
                  </a:cubicBezTo>
                  <a:cubicBezTo>
                    <a:pt x="74" y="4051"/>
                    <a:pt x="1647" y="5995"/>
                    <a:pt x="3280" y="7591"/>
                  </a:cubicBezTo>
                  <a:cubicBezTo>
                    <a:pt x="3596" y="7900"/>
                    <a:pt x="3937" y="8219"/>
                    <a:pt x="4334" y="8418"/>
                  </a:cubicBezTo>
                  <a:cubicBezTo>
                    <a:pt x="4585" y="8545"/>
                    <a:pt x="4775" y="8629"/>
                    <a:pt x="4919" y="8629"/>
                  </a:cubicBezTo>
                  <a:cubicBezTo>
                    <a:pt x="5102" y="8629"/>
                    <a:pt x="5208" y="8492"/>
                    <a:pt x="5266" y="8132"/>
                  </a:cubicBezTo>
                  <a:cubicBezTo>
                    <a:pt x="5442" y="7029"/>
                    <a:pt x="5421" y="5836"/>
                    <a:pt x="5241" y="4736"/>
                  </a:cubicBezTo>
                  <a:cubicBezTo>
                    <a:pt x="5030" y="3435"/>
                    <a:pt x="4528" y="2164"/>
                    <a:pt x="3673" y="1162"/>
                  </a:cubicBezTo>
                  <a:cubicBezTo>
                    <a:pt x="3221" y="632"/>
                    <a:pt x="2641" y="167"/>
                    <a:pt x="1956" y="34"/>
                  </a:cubicBezTo>
                  <a:cubicBezTo>
                    <a:pt x="1843" y="11"/>
                    <a:pt x="1727" y="1"/>
                    <a:pt x="1611"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a:off x="-188246" y="3229403"/>
              <a:ext cx="217119" cy="97649"/>
            </a:xfrm>
            <a:custGeom>
              <a:rect b="b" l="l" r="r" t="t"/>
              <a:pathLst>
                <a:path extrusionOk="0" h="4372" w="9721">
                  <a:moveTo>
                    <a:pt x="3168" y="0"/>
                  </a:moveTo>
                  <a:cubicBezTo>
                    <a:pt x="3001" y="0"/>
                    <a:pt x="2834" y="7"/>
                    <a:pt x="2667" y="21"/>
                  </a:cubicBezTo>
                  <a:cubicBezTo>
                    <a:pt x="1973" y="79"/>
                    <a:pt x="1257" y="279"/>
                    <a:pt x="748" y="757"/>
                  </a:cubicBezTo>
                  <a:cubicBezTo>
                    <a:pt x="240" y="1236"/>
                    <a:pt x="0" y="2045"/>
                    <a:pt x="333" y="2660"/>
                  </a:cubicBezTo>
                  <a:cubicBezTo>
                    <a:pt x="489" y="2949"/>
                    <a:pt x="748" y="3168"/>
                    <a:pt x="1021" y="3351"/>
                  </a:cubicBezTo>
                  <a:cubicBezTo>
                    <a:pt x="2147" y="4114"/>
                    <a:pt x="3488" y="4371"/>
                    <a:pt x="4863" y="4371"/>
                  </a:cubicBezTo>
                  <a:cubicBezTo>
                    <a:pt x="5798" y="4371"/>
                    <a:pt x="6748" y="4252"/>
                    <a:pt x="7659" y="4092"/>
                  </a:cubicBezTo>
                  <a:cubicBezTo>
                    <a:pt x="8094" y="4016"/>
                    <a:pt x="8551" y="3926"/>
                    <a:pt x="8946" y="3720"/>
                  </a:cubicBezTo>
                  <a:cubicBezTo>
                    <a:pt x="9513" y="3424"/>
                    <a:pt x="9721" y="3255"/>
                    <a:pt x="9259" y="2794"/>
                  </a:cubicBezTo>
                  <a:cubicBezTo>
                    <a:pt x="8465" y="2008"/>
                    <a:pt x="7483" y="1330"/>
                    <a:pt x="6486" y="834"/>
                  </a:cubicBezTo>
                  <a:cubicBezTo>
                    <a:pt x="5456" y="320"/>
                    <a:pt x="4314" y="0"/>
                    <a:pt x="31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4"/>
            <p:cNvSpPr/>
            <p:nvPr/>
          </p:nvSpPr>
          <p:spPr>
            <a:xfrm>
              <a:off x="-150388" y="3074912"/>
              <a:ext cx="213255" cy="103031"/>
            </a:xfrm>
            <a:custGeom>
              <a:rect b="b" l="l" r="r" t="t"/>
              <a:pathLst>
                <a:path extrusionOk="0" h="4613" w="9548">
                  <a:moveTo>
                    <a:pt x="2769" y="0"/>
                  </a:moveTo>
                  <a:cubicBezTo>
                    <a:pt x="2097" y="0"/>
                    <a:pt x="1403" y="133"/>
                    <a:pt x="873" y="541"/>
                  </a:cubicBezTo>
                  <a:cubicBezTo>
                    <a:pt x="318" y="968"/>
                    <a:pt x="0" y="1749"/>
                    <a:pt x="268" y="2394"/>
                  </a:cubicBezTo>
                  <a:cubicBezTo>
                    <a:pt x="394" y="2696"/>
                    <a:pt x="632" y="2939"/>
                    <a:pt x="883" y="3150"/>
                  </a:cubicBezTo>
                  <a:cubicBezTo>
                    <a:pt x="2261" y="4300"/>
                    <a:pt x="4098" y="4613"/>
                    <a:pt x="5927" y="4613"/>
                  </a:cubicBezTo>
                  <a:cubicBezTo>
                    <a:pt x="6426" y="4613"/>
                    <a:pt x="6924" y="4590"/>
                    <a:pt x="7413" y="4554"/>
                  </a:cubicBezTo>
                  <a:cubicBezTo>
                    <a:pt x="7853" y="4520"/>
                    <a:pt x="8317" y="4477"/>
                    <a:pt x="8730" y="4311"/>
                  </a:cubicBezTo>
                  <a:cubicBezTo>
                    <a:pt x="9324" y="4075"/>
                    <a:pt x="9548" y="3927"/>
                    <a:pt x="9132" y="3424"/>
                  </a:cubicBezTo>
                  <a:cubicBezTo>
                    <a:pt x="8425" y="2560"/>
                    <a:pt x="7514" y="1787"/>
                    <a:pt x="6572" y="1192"/>
                  </a:cubicBezTo>
                  <a:cubicBezTo>
                    <a:pt x="5457" y="489"/>
                    <a:pt x="4173" y="24"/>
                    <a:pt x="2855" y="1"/>
                  </a:cubicBezTo>
                  <a:cubicBezTo>
                    <a:pt x="2826" y="0"/>
                    <a:pt x="2797" y="0"/>
                    <a:pt x="276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84532" y="3020593"/>
              <a:ext cx="212138" cy="104684"/>
            </a:xfrm>
            <a:custGeom>
              <a:rect b="b" l="l" r="r" t="t"/>
              <a:pathLst>
                <a:path extrusionOk="0" h="4687" w="9498">
                  <a:moveTo>
                    <a:pt x="3254" y="0"/>
                  </a:moveTo>
                  <a:cubicBezTo>
                    <a:pt x="2883" y="0"/>
                    <a:pt x="2513" y="12"/>
                    <a:pt x="2149" y="30"/>
                  </a:cubicBezTo>
                  <a:cubicBezTo>
                    <a:pt x="1707" y="54"/>
                    <a:pt x="1243" y="87"/>
                    <a:pt x="826" y="243"/>
                  </a:cubicBezTo>
                  <a:cubicBezTo>
                    <a:pt x="228" y="466"/>
                    <a:pt x="0" y="610"/>
                    <a:pt x="404" y="1122"/>
                  </a:cubicBezTo>
                  <a:cubicBezTo>
                    <a:pt x="1095" y="2001"/>
                    <a:pt x="1986" y="2793"/>
                    <a:pt x="2915" y="3408"/>
                  </a:cubicBezTo>
                  <a:cubicBezTo>
                    <a:pt x="4013" y="4136"/>
                    <a:pt x="5287" y="4630"/>
                    <a:pt x="6603" y="4683"/>
                  </a:cubicBezTo>
                  <a:cubicBezTo>
                    <a:pt x="6668" y="4685"/>
                    <a:pt x="6733" y="4686"/>
                    <a:pt x="6798" y="4686"/>
                  </a:cubicBezTo>
                  <a:cubicBezTo>
                    <a:pt x="7436" y="4686"/>
                    <a:pt x="8088" y="4562"/>
                    <a:pt x="8597" y="4188"/>
                  </a:cubicBezTo>
                  <a:cubicBezTo>
                    <a:pt x="9161" y="3774"/>
                    <a:pt x="9498" y="3000"/>
                    <a:pt x="9244" y="2350"/>
                  </a:cubicBezTo>
                  <a:cubicBezTo>
                    <a:pt x="9124" y="2044"/>
                    <a:pt x="8891" y="1795"/>
                    <a:pt x="8646" y="1581"/>
                  </a:cubicBezTo>
                  <a:cubicBezTo>
                    <a:pt x="7199" y="317"/>
                    <a:pt x="5206" y="0"/>
                    <a:pt x="325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95243" y="2902843"/>
              <a:ext cx="189579" cy="135439"/>
            </a:xfrm>
            <a:custGeom>
              <a:rect b="b" l="l" r="r" t="t"/>
              <a:pathLst>
                <a:path extrusionOk="0" h="6064" w="8488">
                  <a:moveTo>
                    <a:pt x="2036" y="0"/>
                  </a:moveTo>
                  <a:cubicBezTo>
                    <a:pt x="1747" y="0"/>
                    <a:pt x="1461" y="43"/>
                    <a:pt x="1188" y="145"/>
                  </a:cubicBezTo>
                  <a:cubicBezTo>
                    <a:pt x="534" y="391"/>
                    <a:pt x="0" y="1044"/>
                    <a:pt x="67" y="1738"/>
                  </a:cubicBezTo>
                  <a:cubicBezTo>
                    <a:pt x="98" y="2065"/>
                    <a:pt x="255" y="2366"/>
                    <a:pt x="434" y="2642"/>
                  </a:cubicBezTo>
                  <a:cubicBezTo>
                    <a:pt x="1680" y="4556"/>
                    <a:pt x="4036" y="5390"/>
                    <a:pt x="6265" y="5900"/>
                  </a:cubicBezTo>
                  <a:cubicBezTo>
                    <a:pt x="6630" y="5984"/>
                    <a:pt x="7012" y="6063"/>
                    <a:pt x="7391" y="6063"/>
                  </a:cubicBezTo>
                  <a:cubicBezTo>
                    <a:pt x="7459" y="6063"/>
                    <a:pt x="7526" y="6061"/>
                    <a:pt x="7594" y="6055"/>
                  </a:cubicBezTo>
                  <a:cubicBezTo>
                    <a:pt x="8230" y="6002"/>
                    <a:pt x="8488" y="5927"/>
                    <a:pt x="8240" y="5324"/>
                  </a:cubicBezTo>
                  <a:cubicBezTo>
                    <a:pt x="7815" y="4292"/>
                    <a:pt x="7174" y="3285"/>
                    <a:pt x="6447" y="2441"/>
                  </a:cubicBezTo>
                  <a:cubicBezTo>
                    <a:pt x="5588" y="1442"/>
                    <a:pt x="4495" y="620"/>
                    <a:pt x="3242" y="211"/>
                  </a:cubicBezTo>
                  <a:cubicBezTo>
                    <a:pt x="2854" y="85"/>
                    <a:pt x="2442" y="0"/>
                    <a:pt x="203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78412" y="2595111"/>
              <a:ext cx="121547" cy="192773"/>
            </a:xfrm>
            <a:custGeom>
              <a:rect b="b" l="l" r="r" t="t"/>
              <a:pathLst>
                <a:path extrusionOk="0" h="8631" w="5442">
                  <a:moveTo>
                    <a:pt x="1614" y="1"/>
                  </a:moveTo>
                  <a:cubicBezTo>
                    <a:pt x="1024" y="1"/>
                    <a:pt x="424" y="282"/>
                    <a:pt x="168" y="808"/>
                  </a:cubicBezTo>
                  <a:cubicBezTo>
                    <a:pt x="25" y="1103"/>
                    <a:pt x="0" y="1441"/>
                    <a:pt x="8" y="1770"/>
                  </a:cubicBezTo>
                  <a:cubicBezTo>
                    <a:pt x="73" y="4053"/>
                    <a:pt x="1647" y="5995"/>
                    <a:pt x="3280" y="7592"/>
                  </a:cubicBezTo>
                  <a:cubicBezTo>
                    <a:pt x="3597" y="7901"/>
                    <a:pt x="3936" y="8218"/>
                    <a:pt x="4335" y="8419"/>
                  </a:cubicBezTo>
                  <a:cubicBezTo>
                    <a:pt x="4586" y="8546"/>
                    <a:pt x="4777" y="8630"/>
                    <a:pt x="4920" y="8630"/>
                  </a:cubicBezTo>
                  <a:cubicBezTo>
                    <a:pt x="5103" y="8630"/>
                    <a:pt x="5209" y="8494"/>
                    <a:pt x="5266" y="8134"/>
                  </a:cubicBezTo>
                  <a:cubicBezTo>
                    <a:pt x="5442" y="7030"/>
                    <a:pt x="5420" y="5837"/>
                    <a:pt x="5242" y="4737"/>
                  </a:cubicBezTo>
                  <a:cubicBezTo>
                    <a:pt x="5031" y="3436"/>
                    <a:pt x="4528" y="2165"/>
                    <a:pt x="3674" y="1163"/>
                  </a:cubicBezTo>
                  <a:cubicBezTo>
                    <a:pt x="3220" y="631"/>
                    <a:pt x="2642" y="168"/>
                    <a:pt x="1956" y="33"/>
                  </a:cubicBezTo>
                  <a:cubicBezTo>
                    <a:pt x="1844" y="12"/>
                    <a:pt x="1729" y="1"/>
                    <a:pt x="161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223535" y="3387133"/>
              <a:ext cx="216314" cy="98698"/>
            </a:xfrm>
            <a:custGeom>
              <a:rect b="b" l="l" r="r" t="t"/>
              <a:pathLst>
                <a:path extrusionOk="0" h="4419" w="9685">
                  <a:moveTo>
                    <a:pt x="3062" y="1"/>
                  </a:moveTo>
                  <a:cubicBezTo>
                    <a:pt x="2947" y="1"/>
                    <a:pt x="2832" y="4"/>
                    <a:pt x="2717" y="11"/>
                  </a:cubicBezTo>
                  <a:cubicBezTo>
                    <a:pt x="2019" y="53"/>
                    <a:pt x="1300" y="232"/>
                    <a:pt x="780" y="697"/>
                  </a:cubicBezTo>
                  <a:cubicBezTo>
                    <a:pt x="259" y="1162"/>
                    <a:pt x="0" y="1967"/>
                    <a:pt x="316" y="2588"/>
                  </a:cubicBezTo>
                  <a:cubicBezTo>
                    <a:pt x="464" y="2881"/>
                    <a:pt x="718" y="3107"/>
                    <a:pt x="986" y="3298"/>
                  </a:cubicBezTo>
                  <a:cubicBezTo>
                    <a:pt x="2172" y="4144"/>
                    <a:pt x="3618" y="4419"/>
                    <a:pt x="5096" y="4419"/>
                  </a:cubicBezTo>
                  <a:cubicBezTo>
                    <a:pt x="5935" y="4419"/>
                    <a:pt x="6784" y="4330"/>
                    <a:pt x="7602" y="4208"/>
                  </a:cubicBezTo>
                  <a:cubicBezTo>
                    <a:pt x="8039" y="4142"/>
                    <a:pt x="8498" y="4064"/>
                    <a:pt x="8898" y="3868"/>
                  </a:cubicBezTo>
                  <a:cubicBezTo>
                    <a:pt x="9471" y="3587"/>
                    <a:pt x="9684" y="3422"/>
                    <a:pt x="9234" y="2952"/>
                  </a:cubicBezTo>
                  <a:cubicBezTo>
                    <a:pt x="8461" y="2146"/>
                    <a:pt x="7496" y="1443"/>
                    <a:pt x="6512" y="920"/>
                  </a:cubicBezTo>
                  <a:cubicBezTo>
                    <a:pt x="5451" y="357"/>
                    <a:pt x="4261" y="1"/>
                    <a:pt x="3062"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179567" y="2768788"/>
              <a:ext cx="216359" cy="96644"/>
            </a:xfrm>
            <a:custGeom>
              <a:rect b="b" l="l" r="r" t="t"/>
              <a:pathLst>
                <a:path extrusionOk="0" h="4327" w="9687">
                  <a:moveTo>
                    <a:pt x="5335" y="0"/>
                  </a:moveTo>
                  <a:cubicBezTo>
                    <a:pt x="4810" y="0"/>
                    <a:pt x="4283" y="54"/>
                    <a:pt x="3767" y="153"/>
                  </a:cubicBezTo>
                  <a:cubicBezTo>
                    <a:pt x="2674" y="363"/>
                    <a:pt x="1546" y="751"/>
                    <a:pt x="571" y="1296"/>
                  </a:cubicBezTo>
                  <a:cubicBezTo>
                    <a:pt x="1" y="1614"/>
                    <a:pt x="155" y="1833"/>
                    <a:pt x="620" y="2270"/>
                  </a:cubicBezTo>
                  <a:cubicBezTo>
                    <a:pt x="946" y="2576"/>
                    <a:pt x="1361" y="2785"/>
                    <a:pt x="1760" y="2976"/>
                  </a:cubicBezTo>
                  <a:cubicBezTo>
                    <a:pt x="3269" y="3699"/>
                    <a:pt x="4942" y="4327"/>
                    <a:pt x="6580" y="4327"/>
                  </a:cubicBezTo>
                  <a:cubicBezTo>
                    <a:pt x="7178" y="4327"/>
                    <a:pt x="7772" y="4243"/>
                    <a:pt x="8352" y="4050"/>
                  </a:cubicBezTo>
                  <a:cubicBezTo>
                    <a:pt x="8663" y="3945"/>
                    <a:pt x="8972" y="3805"/>
                    <a:pt x="9201" y="3569"/>
                  </a:cubicBezTo>
                  <a:cubicBezTo>
                    <a:pt x="9686" y="3068"/>
                    <a:pt x="9674" y="2224"/>
                    <a:pt x="9314" y="1625"/>
                  </a:cubicBezTo>
                  <a:cubicBezTo>
                    <a:pt x="8953" y="1027"/>
                    <a:pt x="8317" y="643"/>
                    <a:pt x="7664" y="399"/>
                  </a:cubicBezTo>
                  <a:cubicBezTo>
                    <a:pt x="6920"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4173" y="3499411"/>
              <a:ext cx="216337" cy="96644"/>
            </a:xfrm>
            <a:custGeom>
              <a:rect b="b" l="l" r="r" t="t"/>
              <a:pathLst>
                <a:path extrusionOk="0" h="4327" w="9686">
                  <a:moveTo>
                    <a:pt x="5335" y="0"/>
                  </a:moveTo>
                  <a:cubicBezTo>
                    <a:pt x="4810" y="0"/>
                    <a:pt x="4283" y="54"/>
                    <a:pt x="3767" y="153"/>
                  </a:cubicBezTo>
                  <a:cubicBezTo>
                    <a:pt x="2674" y="363"/>
                    <a:pt x="1546" y="751"/>
                    <a:pt x="570" y="1295"/>
                  </a:cubicBezTo>
                  <a:cubicBezTo>
                    <a:pt x="0" y="1612"/>
                    <a:pt x="155" y="1831"/>
                    <a:pt x="620" y="2268"/>
                  </a:cubicBezTo>
                  <a:cubicBezTo>
                    <a:pt x="946" y="2574"/>
                    <a:pt x="1361" y="2785"/>
                    <a:pt x="1760" y="2975"/>
                  </a:cubicBezTo>
                  <a:cubicBezTo>
                    <a:pt x="3270" y="3698"/>
                    <a:pt x="4943" y="4326"/>
                    <a:pt x="6582" y="4326"/>
                  </a:cubicBezTo>
                  <a:cubicBezTo>
                    <a:pt x="7179" y="4326"/>
                    <a:pt x="7773" y="4243"/>
                    <a:pt x="8352" y="4050"/>
                  </a:cubicBezTo>
                  <a:cubicBezTo>
                    <a:pt x="8662" y="3945"/>
                    <a:pt x="8971" y="3805"/>
                    <a:pt x="9201" y="3569"/>
                  </a:cubicBezTo>
                  <a:cubicBezTo>
                    <a:pt x="9686" y="3066"/>
                    <a:pt x="9674" y="2224"/>
                    <a:pt x="9314" y="1624"/>
                  </a:cubicBezTo>
                  <a:cubicBezTo>
                    <a:pt x="8953" y="1026"/>
                    <a:pt x="8317" y="643"/>
                    <a:pt x="7662" y="399"/>
                  </a:cubicBezTo>
                  <a:cubicBezTo>
                    <a:pt x="6919" y="123"/>
                    <a:pt x="6129" y="0"/>
                    <a:pt x="5335"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256511" y="2646638"/>
              <a:ext cx="213523" cy="102652"/>
            </a:xfrm>
            <a:custGeom>
              <a:rect b="b" l="l" r="r" t="t"/>
              <a:pathLst>
                <a:path extrusionOk="0" h="4596" w="9560">
                  <a:moveTo>
                    <a:pt x="3699" y="0"/>
                  </a:moveTo>
                  <a:cubicBezTo>
                    <a:pt x="3172" y="0"/>
                    <a:pt x="2646" y="27"/>
                    <a:pt x="2132" y="67"/>
                  </a:cubicBezTo>
                  <a:cubicBezTo>
                    <a:pt x="1692" y="102"/>
                    <a:pt x="1228" y="147"/>
                    <a:pt x="814" y="317"/>
                  </a:cubicBezTo>
                  <a:cubicBezTo>
                    <a:pt x="223" y="556"/>
                    <a:pt x="0" y="706"/>
                    <a:pt x="417" y="1206"/>
                  </a:cubicBezTo>
                  <a:cubicBezTo>
                    <a:pt x="1132" y="2065"/>
                    <a:pt x="2044" y="2834"/>
                    <a:pt x="2989" y="3422"/>
                  </a:cubicBezTo>
                  <a:cubicBezTo>
                    <a:pt x="4108" y="4120"/>
                    <a:pt x="5395" y="4579"/>
                    <a:pt x="6711" y="4595"/>
                  </a:cubicBezTo>
                  <a:cubicBezTo>
                    <a:pt x="6732" y="4596"/>
                    <a:pt x="6753" y="4596"/>
                    <a:pt x="6774" y="4596"/>
                  </a:cubicBezTo>
                  <a:cubicBezTo>
                    <a:pt x="7454" y="4596"/>
                    <a:pt x="8157" y="4461"/>
                    <a:pt x="8692" y="4045"/>
                  </a:cubicBezTo>
                  <a:cubicBezTo>
                    <a:pt x="9244" y="3618"/>
                    <a:pt x="9559" y="2834"/>
                    <a:pt x="9287" y="2191"/>
                  </a:cubicBezTo>
                  <a:cubicBezTo>
                    <a:pt x="9159" y="1889"/>
                    <a:pt x="8921" y="1646"/>
                    <a:pt x="8669" y="1438"/>
                  </a:cubicBezTo>
                  <a:cubicBezTo>
                    <a:pt x="7306" y="312"/>
                    <a:pt x="5500" y="0"/>
                    <a:pt x="369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11630" y="3318251"/>
              <a:ext cx="183728" cy="88335"/>
            </a:xfrm>
            <a:custGeom>
              <a:rect b="b" l="l" r="r" t="t"/>
              <a:pathLst>
                <a:path extrusionOk="0" h="3955" w="8226">
                  <a:moveTo>
                    <a:pt x="3177" y="1"/>
                  </a:moveTo>
                  <a:cubicBezTo>
                    <a:pt x="2726" y="1"/>
                    <a:pt x="2275" y="23"/>
                    <a:pt x="1834" y="58"/>
                  </a:cubicBezTo>
                  <a:cubicBezTo>
                    <a:pt x="1455" y="87"/>
                    <a:pt x="1058" y="127"/>
                    <a:pt x="702" y="272"/>
                  </a:cubicBezTo>
                  <a:cubicBezTo>
                    <a:pt x="192" y="478"/>
                    <a:pt x="1" y="606"/>
                    <a:pt x="360" y="1038"/>
                  </a:cubicBezTo>
                  <a:cubicBezTo>
                    <a:pt x="975" y="1777"/>
                    <a:pt x="1760" y="2439"/>
                    <a:pt x="2573" y="2945"/>
                  </a:cubicBezTo>
                  <a:cubicBezTo>
                    <a:pt x="3535" y="3545"/>
                    <a:pt x="4643" y="3941"/>
                    <a:pt x="5777" y="3954"/>
                  </a:cubicBezTo>
                  <a:cubicBezTo>
                    <a:pt x="5797" y="3954"/>
                    <a:pt x="5818" y="3954"/>
                    <a:pt x="5838" y="3954"/>
                  </a:cubicBezTo>
                  <a:cubicBezTo>
                    <a:pt x="6421" y="3954"/>
                    <a:pt x="7022" y="3838"/>
                    <a:pt x="7480" y="3482"/>
                  </a:cubicBezTo>
                  <a:cubicBezTo>
                    <a:pt x="7953" y="3113"/>
                    <a:pt x="8226" y="2440"/>
                    <a:pt x="7991" y="1885"/>
                  </a:cubicBezTo>
                  <a:cubicBezTo>
                    <a:pt x="7882" y="1626"/>
                    <a:pt x="7676" y="1418"/>
                    <a:pt x="7458" y="1237"/>
                  </a:cubicBezTo>
                  <a:cubicBezTo>
                    <a:pt x="6284" y="268"/>
                    <a:pt x="4729" y="1"/>
                    <a:pt x="3177"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351055" y="2519195"/>
              <a:ext cx="181092" cy="124719"/>
            </a:xfrm>
            <a:custGeom>
              <a:rect b="b" l="l" r="r" t="t"/>
              <a:pathLst>
                <a:path extrusionOk="0" h="5584" w="8108">
                  <a:moveTo>
                    <a:pt x="2377" y="0"/>
                  </a:moveTo>
                  <a:cubicBezTo>
                    <a:pt x="2215" y="0"/>
                    <a:pt x="2053" y="7"/>
                    <a:pt x="1890" y="21"/>
                  </a:cubicBezTo>
                  <a:cubicBezTo>
                    <a:pt x="1" y="184"/>
                    <a:pt x="1543" y="2442"/>
                    <a:pt x="2229" y="3269"/>
                  </a:cubicBezTo>
                  <a:cubicBezTo>
                    <a:pt x="2797" y="3954"/>
                    <a:pt x="3409" y="4625"/>
                    <a:pt x="4177" y="5077"/>
                  </a:cubicBezTo>
                  <a:cubicBezTo>
                    <a:pt x="4701" y="5388"/>
                    <a:pt x="5313" y="5584"/>
                    <a:pt x="5917" y="5584"/>
                  </a:cubicBezTo>
                  <a:cubicBezTo>
                    <a:pt x="6195" y="5584"/>
                    <a:pt x="6471" y="5542"/>
                    <a:pt x="6737" y="5451"/>
                  </a:cubicBezTo>
                  <a:cubicBezTo>
                    <a:pt x="7139" y="5313"/>
                    <a:pt x="7510" y="5057"/>
                    <a:pt x="7739" y="4695"/>
                  </a:cubicBezTo>
                  <a:cubicBezTo>
                    <a:pt x="8108" y="4110"/>
                    <a:pt x="8045" y="3324"/>
                    <a:pt x="7719" y="2711"/>
                  </a:cubicBezTo>
                  <a:cubicBezTo>
                    <a:pt x="7393" y="2100"/>
                    <a:pt x="6845" y="1636"/>
                    <a:pt x="6267" y="1254"/>
                  </a:cubicBezTo>
                  <a:cubicBezTo>
                    <a:pt x="5115" y="495"/>
                    <a:pt x="3760" y="0"/>
                    <a:pt x="2377"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34389" y="3142006"/>
              <a:ext cx="181092" cy="124719"/>
            </a:xfrm>
            <a:custGeom>
              <a:rect b="b" l="l" r="r" t="t"/>
              <a:pathLst>
                <a:path extrusionOk="0" h="5584" w="8108">
                  <a:moveTo>
                    <a:pt x="2374" y="0"/>
                  </a:moveTo>
                  <a:cubicBezTo>
                    <a:pt x="2213" y="0"/>
                    <a:pt x="2050" y="7"/>
                    <a:pt x="1888" y="21"/>
                  </a:cubicBezTo>
                  <a:cubicBezTo>
                    <a:pt x="0" y="184"/>
                    <a:pt x="1541" y="2442"/>
                    <a:pt x="2227" y="3269"/>
                  </a:cubicBezTo>
                  <a:cubicBezTo>
                    <a:pt x="2797" y="3954"/>
                    <a:pt x="3407" y="4625"/>
                    <a:pt x="4174" y="5077"/>
                  </a:cubicBezTo>
                  <a:cubicBezTo>
                    <a:pt x="4699" y="5388"/>
                    <a:pt x="5310" y="5584"/>
                    <a:pt x="5914" y="5584"/>
                  </a:cubicBezTo>
                  <a:cubicBezTo>
                    <a:pt x="6193" y="5584"/>
                    <a:pt x="6469" y="5542"/>
                    <a:pt x="6735" y="5451"/>
                  </a:cubicBezTo>
                  <a:cubicBezTo>
                    <a:pt x="7139" y="5313"/>
                    <a:pt x="7509" y="5057"/>
                    <a:pt x="7737" y="4697"/>
                  </a:cubicBezTo>
                  <a:cubicBezTo>
                    <a:pt x="8107" y="4110"/>
                    <a:pt x="8044" y="3323"/>
                    <a:pt x="7717" y="2711"/>
                  </a:cubicBezTo>
                  <a:cubicBezTo>
                    <a:pt x="7391" y="2100"/>
                    <a:pt x="6841" y="1636"/>
                    <a:pt x="6263" y="1256"/>
                  </a:cubicBezTo>
                  <a:cubicBezTo>
                    <a:pt x="5113" y="495"/>
                    <a:pt x="3758" y="0"/>
                    <a:pt x="2374"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186692" y="2473519"/>
              <a:ext cx="104974" cy="171667"/>
            </a:xfrm>
            <a:custGeom>
              <a:rect b="b" l="l" r="r" t="t"/>
              <a:pathLst>
                <a:path extrusionOk="0" h="7686" w="4700">
                  <a:moveTo>
                    <a:pt x="1919" y="0"/>
                  </a:moveTo>
                  <a:cubicBezTo>
                    <a:pt x="1752" y="0"/>
                    <a:pt x="1586" y="23"/>
                    <a:pt x="1426" y="72"/>
                  </a:cubicBezTo>
                  <a:cubicBezTo>
                    <a:pt x="765" y="278"/>
                    <a:pt x="301" y="916"/>
                    <a:pt x="152" y="1592"/>
                  </a:cubicBezTo>
                  <a:cubicBezTo>
                    <a:pt x="1" y="2269"/>
                    <a:pt x="117" y="2978"/>
                    <a:pt x="308" y="3645"/>
                  </a:cubicBezTo>
                  <a:cubicBezTo>
                    <a:pt x="733" y="5125"/>
                    <a:pt x="1566" y="6521"/>
                    <a:pt x="2832" y="7426"/>
                  </a:cubicBezTo>
                  <a:cubicBezTo>
                    <a:pt x="3084" y="7607"/>
                    <a:pt x="3303" y="7686"/>
                    <a:pt x="3493" y="7686"/>
                  </a:cubicBezTo>
                  <a:cubicBezTo>
                    <a:pt x="4462" y="7686"/>
                    <a:pt x="4672" y="5638"/>
                    <a:pt x="4686" y="4738"/>
                  </a:cubicBezTo>
                  <a:cubicBezTo>
                    <a:pt x="4700" y="3847"/>
                    <a:pt x="4671" y="2940"/>
                    <a:pt x="4382" y="2099"/>
                  </a:cubicBezTo>
                  <a:cubicBezTo>
                    <a:pt x="4093" y="1257"/>
                    <a:pt x="3507" y="478"/>
                    <a:pt x="2679" y="150"/>
                  </a:cubicBezTo>
                  <a:cubicBezTo>
                    <a:pt x="2438" y="55"/>
                    <a:pt x="2178" y="0"/>
                    <a:pt x="19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02094" y="3531640"/>
              <a:ext cx="201171" cy="98810"/>
            </a:xfrm>
            <a:custGeom>
              <a:rect b="b" l="l" r="r" t="t"/>
              <a:pathLst>
                <a:path extrusionOk="0" h="4424" w="9007">
                  <a:moveTo>
                    <a:pt x="2813" y="0"/>
                  </a:moveTo>
                  <a:cubicBezTo>
                    <a:pt x="2007" y="0"/>
                    <a:pt x="1186" y="251"/>
                    <a:pt x="625" y="824"/>
                  </a:cubicBezTo>
                  <a:cubicBezTo>
                    <a:pt x="328" y="1128"/>
                    <a:pt x="110" y="1523"/>
                    <a:pt x="69" y="1947"/>
                  </a:cubicBezTo>
                  <a:cubicBezTo>
                    <a:pt x="1" y="2638"/>
                    <a:pt x="409" y="3311"/>
                    <a:pt x="976" y="3713"/>
                  </a:cubicBezTo>
                  <a:cubicBezTo>
                    <a:pt x="1541" y="4115"/>
                    <a:pt x="2240" y="4282"/>
                    <a:pt x="2928" y="4365"/>
                  </a:cubicBezTo>
                  <a:cubicBezTo>
                    <a:pt x="3254" y="4404"/>
                    <a:pt x="3583" y="4424"/>
                    <a:pt x="3912" y="4424"/>
                  </a:cubicBezTo>
                  <a:cubicBezTo>
                    <a:pt x="5130" y="4424"/>
                    <a:pt x="6349" y="4146"/>
                    <a:pt x="7393" y="3504"/>
                  </a:cubicBezTo>
                  <a:cubicBezTo>
                    <a:pt x="9007" y="2514"/>
                    <a:pt x="6619" y="1186"/>
                    <a:pt x="5633" y="754"/>
                  </a:cubicBezTo>
                  <a:cubicBezTo>
                    <a:pt x="4818" y="395"/>
                    <a:pt x="3970" y="69"/>
                    <a:pt x="3083" y="10"/>
                  </a:cubicBezTo>
                  <a:cubicBezTo>
                    <a:pt x="2993" y="3"/>
                    <a:pt x="2903" y="0"/>
                    <a:pt x="2813"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54571" y="3636324"/>
              <a:ext cx="199831" cy="103411"/>
            </a:xfrm>
            <a:custGeom>
              <a:rect b="b" l="l" r="r" t="t"/>
              <a:pathLst>
                <a:path extrusionOk="0" h="4630" w="8947">
                  <a:moveTo>
                    <a:pt x="4304" y="1"/>
                  </a:moveTo>
                  <a:cubicBezTo>
                    <a:pt x="3422" y="1"/>
                    <a:pt x="2543" y="161"/>
                    <a:pt x="1730" y="525"/>
                  </a:cubicBezTo>
                  <a:cubicBezTo>
                    <a:pt x="1" y="1298"/>
                    <a:pt x="2195" y="2926"/>
                    <a:pt x="3116" y="3483"/>
                  </a:cubicBezTo>
                  <a:cubicBezTo>
                    <a:pt x="3879" y="3943"/>
                    <a:pt x="4676" y="4377"/>
                    <a:pt x="5549" y="4553"/>
                  </a:cubicBezTo>
                  <a:cubicBezTo>
                    <a:pt x="5796" y="4603"/>
                    <a:pt x="6050" y="4629"/>
                    <a:pt x="6304" y="4629"/>
                  </a:cubicBezTo>
                  <a:cubicBezTo>
                    <a:pt x="6947" y="4629"/>
                    <a:pt x="7587" y="4459"/>
                    <a:pt x="8089" y="4066"/>
                  </a:cubicBezTo>
                  <a:cubicBezTo>
                    <a:pt x="8425" y="3803"/>
                    <a:pt x="8692" y="3440"/>
                    <a:pt x="8789" y="3024"/>
                  </a:cubicBezTo>
                  <a:cubicBezTo>
                    <a:pt x="8947" y="2348"/>
                    <a:pt x="8628" y="1627"/>
                    <a:pt x="8119" y="1155"/>
                  </a:cubicBezTo>
                  <a:cubicBezTo>
                    <a:pt x="7612" y="683"/>
                    <a:pt x="6941" y="425"/>
                    <a:pt x="6270" y="254"/>
                  </a:cubicBezTo>
                  <a:cubicBezTo>
                    <a:pt x="5630" y="91"/>
                    <a:pt x="4966" y="1"/>
                    <a:pt x="4304"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116515" y="2883277"/>
              <a:ext cx="200390" cy="102138"/>
            </a:xfrm>
            <a:custGeom>
              <a:rect b="b" l="l" r="r" t="t"/>
              <a:pathLst>
                <a:path extrusionOk="0" h="4573" w="8972">
                  <a:moveTo>
                    <a:pt x="4478" y="0"/>
                  </a:moveTo>
                  <a:cubicBezTo>
                    <a:pt x="3523" y="0"/>
                    <a:pt x="2572" y="184"/>
                    <a:pt x="1705" y="602"/>
                  </a:cubicBezTo>
                  <a:cubicBezTo>
                    <a:pt x="1" y="1426"/>
                    <a:pt x="2242" y="2988"/>
                    <a:pt x="3178" y="3518"/>
                  </a:cubicBezTo>
                  <a:cubicBezTo>
                    <a:pt x="3953" y="3957"/>
                    <a:pt x="4763" y="4367"/>
                    <a:pt x="5640" y="4517"/>
                  </a:cubicBezTo>
                  <a:cubicBezTo>
                    <a:pt x="5853" y="4553"/>
                    <a:pt x="6072" y="4572"/>
                    <a:pt x="6290" y="4572"/>
                  </a:cubicBezTo>
                  <a:cubicBezTo>
                    <a:pt x="6970" y="4572"/>
                    <a:pt x="7648" y="4387"/>
                    <a:pt x="8166" y="3957"/>
                  </a:cubicBezTo>
                  <a:cubicBezTo>
                    <a:pt x="8493" y="3683"/>
                    <a:pt x="8751" y="3312"/>
                    <a:pt x="8835" y="2893"/>
                  </a:cubicBezTo>
                  <a:cubicBezTo>
                    <a:pt x="8972" y="2214"/>
                    <a:pt x="8633" y="1502"/>
                    <a:pt x="8111" y="1046"/>
                  </a:cubicBezTo>
                  <a:cubicBezTo>
                    <a:pt x="7591" y="589"/>
                    <a:pt x="6913" y="351"/>
                    <a:pt x="6237" y="200"/>
                  </a:cubicBezTo>
                  <a:cubicBezTo>
                    <a:pt x="5662" y="71"/>
                    <a:pt x="5069" y="0"/>
                    <a:pt x="447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417278" y="2231899"/>
              <a:ext cx="81657" cy="191076"/>
            </a:xfrm>
            <a:custGeom>
              <a:rect b="b" l="l" r="r" t="t"/>
              <a:pathLst>
                <a:path extrusionOk="0" h="8555" w="3656">
                  <a:moveTo>
                    <a:pt x="1719" y="0"/>
                  </a:moveTo>
                  <a:cubicBezTo>
                    <a:pt x="1124" y="0"/>
                    <a:pt x="547" y="455"/>
                    <a:pt x="296" y="1017"/>
                  </a:cubicBezTo>
                  <a:cubicBezTo>
                    <a:pt x="0" y="1678"/>
                    <a:pt x="50" y="2436"/>
                    <a:pt x="150" y="3152"/>
                  </a:cubicBezTo>
                  <a:cubicBezTo>
                    <a:pt x="374" y="4770"/>
                    <a:pt x="821" y="6354"/>
                    <a:pt x="1454" y="7859"/>
                  </a:cubicBezTo>
                  <a:cubicBezTo>
                    <a:pt x="1547" y="8084"/>
                    <a:pt x="1653" y="8315"/>
                    <a:pt x="1846" y="8459"/>
                  </a:cubicBezTo>
                  <a:cubicBezTo>
                    <a:pt x="1933" y="8524"/>
                    <a:pt x="2016" y="8554"/>
                    <a:pt x="2096" y="8554"/>
                  </a:cubicBezTo>
                  <a:cubicBezTo>
                    <a:pt x="2830" y="8554"/>
                    <a:pt x="3276" y="6045"/>
                    <a:pt x="3372" y="5558"/>
                  </a:cubicBezTo>
                  <a:cubicBezTo>
                    <a:pt x="3639" y="4192"/>
                    <a:pt x="3656" y="2760"/>
                    <a:pt x="3199" y="1432"/>
                  </a:cubicBezTo>
                  <a:cubicBezTo>
                    <a:pt x="2994" y="836"/>
                    <a:pt x="2635" y="216"/>
                    <a:pt x="2029" y="43"/>
                  </a:cubicBezTo>
                  <a:cubicBezTo>
                    <a:pt x="1926" y="14"/>
                    <a:pt x="1822" y="0"/>
                    <a:pt x="1719"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86555" y="2704508"/>
              <a:ext cx="227817" cy="197374"/>
            </a:xfrm>
            <a:custGeom>
              <a:rect b="b" l="l" r="r" t="t"/>
              <a:pathLst>
                <a:path extrusionOk="0" h="8837" w="10200">
                  <a:moveTo>
                    <a:pt x="2856" y="0"/>
                  </a:moveTo>
                  <a:cubicBezTo>
                    <a:pt x="2765" y="0"/>
                    <a:pt x="2675" y="3"/>
                    <a:pt x="2584" y="9"/>
                  </a:cubicBezTo>
                  <a:cubicBezTo>
                    <a:pt x="1712" y="64"/>
                    <a:pt x="786" y="449"/>
                    <a:pt x="407" y="1237"/>
                  </a:cubicBezTo>
                  <a:cubicBezTo>
                    <a:pt x="0" y="2081"/>
                    <a:pt x="339" y="3091"/>
                    <a:pt x="801" y="3907"/>
                  </a:cubicBezTo>
                  <a:cubicBezTo>
                    <a:pt x="2054" y="6122"/>
                    <a:pt x="4246" y="7747"/>
                    <a:pt x="6685" y="8428"/>
                  </a:cubicBezTo>
                  <a:cubicBezTo>
                    <a:pt x="7157" y="8560"/>
                    <a:pt x="8223" y="8836"/>
                    <a:pt x="9032" y="8836"/>
                  </a:cubicBezTo>
                  <a:cubicBezTo>
                    <a:pt x="9532" y="8836"/>
                    <a:pt x="9935" y="8730"/>
                    <a:pt x="10036" y="8420"/>
                  </a:cubicBezTo>
                  <a:cubicBezTo>
                    <a:pt x="10199" y="7928"/>
                    <a:pt x="9628" y="6703"/>
                    <a:pt x="9455" y="6213"/>
                  </a:cubicBezTo>
                  <a:cubicBezTo>
                    <a:pt x="9192" y="5469"/>
                    <a:pt x="8868" y="4749"/>
                    <a:pt x="8486" y="4060"/>
                  </a:cubicBezTo>
                  <a:cubicBezTo>
                    <a:pt x="7875" y="2958"/>
                    <a:pt x="7102" y="1926"/>
                    <a:pt x="6098" y="1165"/>
                  </a:cubicBezTo>
                  <a:cubicBezTo>
                    <a:pt x="5167" y="459"/>
                    <a:pt x="4021" y="0"/>
                    <a:pt x="285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34"/>
          <p:cNvSpPr/>
          <p:nvPr/>
        </p:nvSpPr>
        <p:spPr>
          <a:xfrm flipH="1">
            <a:off x="30852" y="4033825"/>
            <a:ext cx="767734" cy="1024915"/>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F9F2E9"/>
        </a:solid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5"/>
          <p:cNvSpPr txBox="1"/>
          <p:nvPr>
            <p:ph idx="1" type="subTitle"/>
          </p:nvPr>
        </p:nvSpPr>
        <p:spPr>
          <a:xfrm>
            <a:off x="5085297" y="3900225"/>
            <a:ext cx="26910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 name="Google Shape;31;p5"/>
          <p:cNvSpPr txBox="1"/>
          <p:nvPr>
            <p:ph idx="2" type="subTitle"/>
          </p:nvPr>
        </p:nvSpPr>
        <p:spPr>
          <a:xfrm>
            <a:off x="1367703" y="3900225"/>
            <a:ext cx="2691000" cy="70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5"/>
          <p:cNvSpPr txBox="1"/>
          <p:nvPr>
            <p:ph idx="3" type="subTitle"/>
          </p:nvPr>
        </p:nvSpPr>
        <p:spPr>
          <a:xfrm>
            <a:off x="5085297" y="3395700"/>
            <a:ext cx="26910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rata"/>
                <a:ea typeface="Prata"/>
                <a:cs typeface="Prata"/>
                <a:sym typeface="Pr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 name="Google Shape;33;p5"/>
          <p:cNvSpPr txBox="1"/>
          <p:nvPr>
            <p:ph idx="4" type="subTitle"/>
          </p:nvPr>
        </p:nvSpPr>
        <p:spPr>
          <a:xfrm>
            <a:off x="1367703" y="3395700"/>
            <a:ext cx="2691000" cy="39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Prata"/>
                <a:ea typeface="Prata"/>
                <a:cs typeface="Prata"/>
                <a:sym typeface="Prata"/>
              </a:defRPr>
            </a:lvl1pPr>
            <a:lvl2pPr lvl="1"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 name="Google Shape;34;p5"/>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F9F2E9"/>
        </a:solidFill>
      </p:bgPr>
    </p:bg>
    <p:spTree>
      <p:nvGrpSpPr>
        <p:cNvPr id="35" name="Shape 35"/>
        <p:cNvGrpSpPr/>
        <p:nvPr/>
      </p:nvGrpSpPr>
      <p:grpSpPr>
        <a:xfrm>
          <a:off x="0" y="0"/>
          <a:ext cx="0" cy="0"/>
          <a:chOff x="0" y="0"/>
          <a:chExt cx="0" cy="0"/>
        </a:xfrm>
      </p:grpSpPr>
      <p:sp>
        <p:nvSpPr>
          <p:cNvPr id="36" name="Google Shape;36;p6"/>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8" name="Google Shape;38;p6"/>
          <p:cNvGrpSpPr/>
          <p:nvPr/>
        </p:nvGrpSpPr>
        <p:grpSpPr>
          <a:xfrm>
            <a:off x="-662278" y="-466892"/>
            <a:ext cx="1619157" cy="1614841"/>
            <a:chOff x="6386819" y="420980"/>
            <a:chExt cx="804350" cy="802206"/>
          </a:xfrm>
        </p:grpSpPr>
        <p:sp>
          <p:nvSpPr>
            <p:cNvPr id="39" name="Google Shape;39;p6"/>
            <p:cNvSpPr/>
            <p:nvPr/>
          </p:nvSpPr>
          <p:spPr>
            <a:xfrm>
              <a:off x="6386819" y="420980"/>
              <a:ext cx="804350" cy="802206"/>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6"/>
            <p:cNvGrpSpPr/>
            <p:nvPr/>
          </p:nvGrpSpPr>
          <p:grpSpPr>
            <a:xfrm>
              <a:off x="6440513" y="488543"/>
              <a:ext cx="674361" cy="657319"/>
              <a:chOff x="1026513" y="2958993"/>
              <a:chExt cx="674361" cy="657319"/>
            </a:xfrm>
          </p:grpSpPr>
          <p:sp>
            <p:nvSpPr>
              <p:cNvPr id="41" name="Google Shape;41;p6"/>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F9F2E9"/>
        </a:solidFill>
      </p:bgPr>
    </p:bg>
    <p:spTree>
      <p:nvGrpSpPr>
        <p:cNvPr id="94" name="Shape 94"/>
        <p:cNvGrpSpPr/>
        <p:nvPr/>
      </p:nvGrpSpPr>
      <p:grpSpPr>
        <a:xfrm>
          <a:off x="0" y="0"/>
          <a:ext cx="0" cy="0"/>
          <a:chOff x="0" y="0"/>
          <a:chExt cx="0" cy="0"/>
        </a:xfrm>
      </p:grpSpPr>
      <p:sp>
        <p:nvSpPr>
          <p:cNvPr id="95" name="Google Shape;95;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7"/>
          <p:cNvSpPr txBox="1"/>
          <p:nvPr>
            <p:ph idx="1" type="subTitle"/>
          </p:nvPr>
        </p:nvSpPr>
        <p:spPr>
          <a:xfrm>
            <a:off x="810525" y="1394375"/>
            <a:ext cx="4001700" cy="27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600"/>
              <a:buFont typeface="Nunito Light"/>
              <a:buChar char="●"/>
              <a:defRPr sz="1600">
                <a:latin typeface="Montserrat"/>
                <a:ea typeface="Montserrat"/>
                <a:cs typeface="Montserrat"/>
                <a:sym typeface="Montserrat"/>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97" name="Google Shape;97;p7"/>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7"/>
          <p:cNvGrpSpPr/>
          <p:nvPr/>
        </p:nvGrpSpPr>
        <p:grpSpPr>
          <a:xfrm rot="2055914">
            <a:off x="3109150" y="4232281"/>
            <a:ext cx="1185246" cy="1804131"/>
            <a:chOff x="-236177" y="3586851"/>
            <a:chExt cx="1114248" cy="1696059"/>
          </a:xfrm>
        </p:grpSpPr>
        <p:sp>
          <p:nvSpPr>
            <p:cNvPr id="99" name="Google Shape;99;p7"/>
            <p:cNvSpPr/>
            <p:nvPr/>
          </p:nvSpPr>
          <p:spPr>
            <a:xfrm>
              <a:off x="377663" y="3586851"/>
              <a:ext cx="500408" cy="445660"/>
            </a:xfrm>
            <a:custGeom>
              <a:rect b="b" l="l" r="r" t="t"/>
              <a:pathLst>
                <a:path extrusionOk="0" h="11893" w="13354">
                  <a:moveTo>
                    <a:pt x="4553" y="1"/>
                  </a:moveTo>
                  <a:cubicBezTo>
                    <a:pt x="4488" y="1"/>
                    <a:pt x="4422" y="5"/>
                    <a:pt x="4356" y="15"/>
                  </a:cubicBezTo>
                  <a:cubicBezTo>
                    <a:pt x="3547" y="135"/>
                    <a:pt x="3033" y="989"/>
                    <a:pt x="2935" y="1801"/>
                  </a:cubicBezTo>
                  <a:cubicBezTo>
                    <a:pt x="2839" y="2616"/>
                    <a:pt x="3038" y="3433"/>
                    <a:pt x="3058" y="4251"/>
                  </a:cubicBezTo>
                  <a:cubicBezTo>
                    <a:pt x="2859" y="3631"/>
                    <a:pt x="2201" y="3235"/>
                    <a:pt x="1560" y="3235"/>
                  </a:cubicBezTo>
                  <a:cubicBezTo>
                    <a:pt x="1299" y="3235"/>
                    <a:pt x="1040" y="3300"/>
                    <a:pt x="817" y="3443"/>
                  </a:cubicBezTo>
                  <a:cubicBezTo>
                    <a:pt x="280" y="3787"/>
                    <a:pt x="13" y="4448"/>
                    <a:pt x="6" y="5085"/>
                  </a:cubicBezTo>
                  <a:cubicBezTo>
                    <a:pt x="1" y="5721"/>
                    <a:pt x="225" y="6336"/>
                    <a:pt x="494" y="6913"/>
                  </a:cubicBezTo>
                  <a:cubicBezTo>
                    <a:pt x="1260" y="8554"/>
                    <a:pt x="2173" y="9996"/>
                    <a:pt x="3826" y="11178"/>
                  </a:cubicBezTo>
                  <a:cubicBezTo>
                    <a:pt x="4407" y="11595"/>
                    <a:pt x="5103" y="11893"/>
                    <a:pt x="5812" y="11893"/>
                  </a:cubicBezTo>
                  <a:cubicBezTo>
                    <a:pt x="5888" y="11893"/>
                    <a:pt x="5965" y="11889"/>
                    <a:pt x="6041" y="11882"/>
                  </a:cubicBezTo>
                  <a:cubicBezTo>
                    <a:pt x="7393" y="11758"/>
                    <a:pt x="8266" y="11738"/>
                    <a:pt x="9519" y="11213"/>
                  </a:cubicBezTo>
                  <a:cubicBezTo>
                    <a:pt x="10771" y="10689"/>
                    <a:pt x="11921" y="9855"/>
                    <a:pt x="12657" y="8714"/>
                  </a:cubicBezTo>
                  <a:cubicBezTo>
                    <a:pt x="13086" y="8047"/>
                    <a:pt x="13354" y="7147"/>
                    <a:pt x="12917" y="6486"/>
                  </a:cubicBezTo>
                  <a:cubicBezTo>
                    <a:pt x="12648" y="6079"/>
                    <a:pt x="12187" y="5899"/>
                    <a:pt x="11700" y="5899"/>
                  </a:cubicBezTo>
                  <a:cubicBezTo>
                    <a:pt x="11298" y="5899"/>
                    <a:pt x="10879" y="6021"/>
                    <a:pt x="10535" y="6241"/>
                  </a:cubicBezTo>
                  <a:lnTo>
                    <a:pt x="10535" y="6241"/>
                  </a:lnTo>
                  <a:cubicBezTo>
                    <a:pt x="11137" y="5743"/>
                    <a:pt x="11437" y="4892"/>
                    <a:pt x="11257" y="4128"/>
                  </a:cubicBezTo>
                  <a:cubicBezTo>
                    <a:pt x="11057" y="3285"/>
                    <a:pt x="10285" y="2611"/>
                    <a:pt x="9424" y="2524"/>
                  </a:cubicBezTo>
                  <a:cubicBezTo>
                    <a:pt x="9360" y="2518"/>
                    <a:pt x="9297" y="2515"/>
                    <a:pt x="9233" y="2515"/>
                  </a:cubicBezTo>
                  <a:cubicBezTo>
                    <a:pt x="8435" y="2515"/>
                    <a:pt x="7647" y="3006"/>
                    <a:pt x="7312" y="3734"/>
                  </a:cubicBezTo>
                  <a:cubicBezTo>
                    <a:pt x="7302" y="2634"/>
                    <a:pt x="6800" y="1551"/>
                    <a:pt x="6038" y="756"/>
                  </a:cubicBezTo>
                  <a:cubicBezTo>
                    <a:pt x="5642" y="346"/>
                    <a:pt x="5112" y="1"/>
                    <a:pt x="4553"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77181" y="4032745"/>
              <a:ext cx="678814" cy="1064369"/>
            </a:xfrm>
            <a:custGeom>
              <a:rect b="b" l="l" r="r" t="t"/>
              <a:pathLst>
                <a:path extrusionOk="0" h="28404" w="18115">
                  <a:moveTo>
                    <a:pt x="17968" y="0"/>
                  </a:moveTo>
                  <a:lnTo>
                    <a:pt x="17448" y="57"/>
                  </a:lnTo>
                  <a:cubicBezTo>
                    <a:pt x="17586" y="1331"/>
                    <a:pt x="17363" y="2655"/>
                    <a:pt x="17144" y="3797"/>
                  </a:cubicBezTo>
                  <a:cubicBezTo>
                    <a:pt x="16291" y="8248"/>
                    <a:pt x="15057" y="12007"/>
                    <a:pt x="13372" y="15288"/>
                  </a:cubicBezTo>
                  <a:cubicBezTo>
                    <a:pt x="11418" y="19095"/>
                    <a:pt x="8781" y="22292"/>
                    <a:pt x="5747" y="24532"/>
                  </a:cubicBezTo>
                  <a:cubicBezTo>
                    <a:pt x="3956" y="25856"/>
                    <a:pt x="1945" y="26915"/>
                    <a:pt x="1" y="27940"/>
                  </a:cubicBezTo>
                  <a:lnTo>
                    <a:pt x="245" y="28403"/>
                  </a:lnTo>
                  <a:cubicBezTo>
                    <a:pt x="2206" y="27370"/>
                    <a:pt x="4235" y="26300"/>
                    <a:pt x="6057" y="24954"/>
                  </a:cubicBezTo>
                  <a:cubicBezTo>
                    <a:pt x="9156" y="22666"/>
                    <a:pt x="11846" y="19406"/>
                    <a:pt x="13839" y="15528"/>
                  </a:cubicBezTo>
                  <a:cubicBezTo>
                    <a:pt x="15545" y="12201"/>
                    <a:pt x="16796" y="8396"/>
                    <a:pt x="17659" y="3895"/>
                  </a:cubicBezTo>
                  <a:cubicBezTo>
                    <a:pt x="17885" y="2717"/>
                    <a:pt x="18114" y="1346"/>
                    <a:pt x="179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115841" y="4114137"/>
              <a:ext cx="387278" cy="344934"/>
            </a:xfrm>
            <a:custGeom>
              <a:rect b="b" l="l" r="r" t="t"/>
              <a:pathLst>
                <a:path extrusionOk="0" h="9205" w="10335">
                  <a:moveTo>
                    <a:pt x="3521" y="0"/>
                  </a:moveTo>
                  <a:cubicBezTo>
                    <a:pt x="3471" y="0"/>
                    <a:pt x="3421" y="4"/>
                    <a:pt x="3371" y="11"/>
                  </a:cubicBezTo>
                  <a:cubicBezTo>
                    <a:pt x="2744" y="104"/>
                    <a:pt x="2347" y="766"/>
                    <a:pt x="2272" y="1395"/>
                  </a:cubicBezTo>
                  <a:cubicBezTo>
                    <a:pt x="2198" y="2025"/>
                    <a:pt x="2350" y="2657"/>
                    <a:pt x="2367" y="3291"/>
                  </a:cubicBezTo>
                  <a:cubicBezTo>
                    <a:pt x="2212" y="2811"/>
                    <a:pt x="1703" y="2505"/>
                    <a:pt x="1207" y="2505"/>
                  </a:cubicBezTo>
                  <a:cubicBezTo>
                    <a:pt x="1005" y="2505"/>
                    <a:pt x="805" y="2556"/>
                    <a:pt x="632" y="2667"/>
                  </a:cubicBezTo>
                  <a:cubicBezTo>
                    <a:pt x="217" y="2931"/>
                    <a:pt x="9" y="3444"/>
                    <a:pt x="4" y="3936"/>
                  </a:cubicBezTo>
                  <a:cubicBezTo>
                    <a:pt x="1" y="4428"/>
                    <a:pt x="174" y="4905"/>
                    <a:pt x="381" y="5352"/>
                  </a:cubicBezTo>
                  <a:cubicBezTo>
                    <a:pt x="975" y="6623"/>
                    <a:pt x="1682" y="7738"/>
                    <a:pt x="2960" y="8652"/>
                  </a:cubicBezTo>
                  <a:cubicBezTo>
                    <a:pt x="3409" y="8974"/>
                    <a:pt x="3948" y="9205"/>
                    <a:pt x="4498" y="9205"/>
                  </a:cubicBezTo>
                  <a:cubicBezTo>
                    <a:pt x="4557" y="9205"/>
                    <a:pt x="4616" y="9202"/>
                    <a:pt x="4675" y="9197"/>
                  </a:cubicBezTo>
                  <a:cubicBezTo>
                    <a:pt x="5720" y="9100"/>
                    <a:pt x="6396" y="9085"/>
                    <a:pt x="7367" y="8678"/>
                  </a:cubicBezTo>
                  <a:cubicBezTo>
                    <a:pt x="8336" y="8273"/>
                    <a:pt x="9226" y="7628"/>
                    <a:pt x="9794" y="6744"/>
                  </a:cubicBezTo>
                  <a:cubicBezTo>
                    <a:pt x="10127" y="6229"/>
                    <a:pt x="10334" y="5531"/>
                    <a:pt x="9995" y="5019"/>
                  </a:cubicBezTo>
                  <a:cubicBezTo>
                    <a:pt x="9787" y="4705"/>
                    <a:pt x="9431" y="4565"/>
                    <a:pt x="9055" y="4565"/>
                  </a:cubicBezTo>
                  <a:cubicBezTo>
                    <a:pt x="8743" y="4565"/>
                    <a:pt x="8418" y="4661"/>
                    <a:pt x="8151" y="4831"/>
                  </a:cubicBezTo>
                  <a:lnTo>
                    <a:pt x="8151" y="4831"/>
                  </a:lnTo>
                  <a:cubicBezTo>
                    <a:pt x="8618" y="4446"/>
                    <a:pt x="8851" y="3786"/>
                    <a:pt x="8711" y="3195"/>
                  </a:cubicBezTo>
                  <a:cubicBezTo>
                    <a:pt x="8556" y="2544"/>
                    <a:pt x="7960" y="2020"/>
                    <a:pt x="7292" y="1954"/>
                  </a:cubicBezTo>
                  <a:cubicBezTo>
                    <a:pt x="7243" y="1949"/>
                    <a:pt x="7194" y="1947"/>
                    <a:pt x="7145" y="1947"/>
                  </a:cubicBezTo>
                  <a:cubicBezTo>
                    <a:pt x="6527" y="1947"/>
                    <a:pt x="5917" y="2327"/>
                    <a:pt x="5659" y="2891"/>
                  </a:cubicBezTo>
                  <a:cubicBezTo>
                    <a:pt x="5652" y="2039"/>
                    <a:pt x="5263" y="1201"/>
                    <a:pt x="4672" y="586"/>
                  </a:cubicBezTo>
                  <a:cubicBezTo>
                    <a:pt x="4365" y="267"/>
                    <a:pt x="3955" y="0"/>
                    <a:pt x="3521"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236177" y="4459190"/>
              <a:ext cx="525290" cy="823720"/>
            </a:xfrm>
            <a:custGeom>
              <a:rect b="b" l="l" r="r" t="t"/>
              <a:pathLst>
                <a:path extrusionOk="0" h="21982" w="14018">
                  <a:moveTo>
                    <a:pt x="13906" y="0"/>
                  </a:moveTo>
                  <a:lnTo>
                    <a:pt x="13502" y="45"/>
                  </a:lnTo>
                  <a:cubicBezTo>
                    <a:pt x="13609" y="1031"/>
                    <a:pt x="13438" y="2056"/>
                    <a:pt x="13268" y="2940"/>
                  </a:cubicBezTo>
                  <a:cubicBezTo>
                    <a:pt x="12607" y="6384"/>
                    <a:pt x="11653" y="9294"/>
                    <a:pt x="10349" y="11833"/>
                  </a:cubicBezTo>
                  <a:cubicBezTo>
                    <a:pt x="8837" y="14779"/>
                    <a:pt x="6794" y="17253"/>
                    <a:pt x="4448" y="18986"/>
                  </a:cubicBezTo>
                  <a:cubicBezTo>
                    <a:pt x="3061" y="20011"/>
                    <a:pt x="1506" y="20830"/>
                    <a:pt x="0" y="21624"/>
                  </a:cubicBezTo>
                  <a:lnTo>
                    <a:pt x="190" y="21982"/>
                  </a:lnTo>
                  <a:cubicBezTo>
                    <a:pt x="1707" y="21182"/>
                    <a:pt x="3277" y="20355"/>
                    <a:pt x="4688" y="19313"/>
                  </a:cubicBezTo>
                  <a:cubicBezTo>
                    <a:pt x="7087" y="17542"/>
                    <a:pt x="9169" y="15020"/>
                    <a:pt x="10709" y="12017"/>
                  </a:cubicBezTo>
                  <a:cubicBezTo>
                    <a:pt x="12032" y="9443"/>
                    <a:pt x="12997" y="6499"/>
                    <a:pt x="13665" y="3016"/>
                  </a:cubicBezTo>
                  <a:cubicBezTo>
                    <a:pt x="13841" y="2102"/>
                    <a:pt x="14017" y="1042"/>
                    <a:pt x="1390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7"/>
          <p:cNvGrpSpPr/>
          <p:nvPr/>
        </p:nvGrpSpPr>
        <p:grpSpPr>
          <a:xfrm>
            <a:off x="7797484" y="-396867"/>
            <a:ext cx="1619157" cy="1614841"/>
            <a:chOff x="6386819" y="420980"/>
            <a:chExt cx="804350" cy="802206"/>
          </a:xfrm>
        </p:grpSpPr>
        <p:sp>
          <p:nvSpPr>
            <p:cNvPr id="104" name="Google Shape;104;p7"/>
            <p:cNvSpPr/>
            <p:nvPr/>
          </p:nvSpPr>
          <p:spPr>
            <a:xfrm>
              <a:off x="6386819" y="420980"/>
              <a:ext cx="804350" cy="802206"/>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7"/>
            <p:cNvGrpSpPr/>
            <p:nvPr/>
          </p:nvGrpSpPr>
          <p:grpSpPr>
            <a:xfrm>
              <a:off x="6440513" y="488543"/>
              <a:ext cx="674361" cy="657319"/>
              <a:chOff x="1026513" y="2958993"/>
              <a:chExt cx="674361" cy="657319"/>
            </a:xfrm>
          </p:grpSpPr>
          <p:sp>
            <p:nvSpPr>
              <p:cNvPr id="106" name="Google Shape;106;p7"/>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9" name="Google Shape;159;p7"/>
          <p:cNvSpPr/>
          <p:nvPr/>
        </p:nvSpPr>
        <p:spPr>
          <a:xfrm>
            <a:off x="-303400" y="1948476"/>
            <a:ext cx="1037728" cy="1385353"/>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9F2E9"/>
        </a:solidFill>
      </p:bgPr>
    </p:bg>
    <p:spTree>
      <p:nvGrpSpPr>
        <p:cNvPr id="160" name="Shape 160"/>
        <p:cNvGrpSpPr/>
        <p:nvPr/>
      </p:nvGrpSpPr>
      <p:grpSpPr>
        <a:xfrm>
          <a:off x="0" y="0"/>
          <a:ext cx="0" cy="0"/>
          <a:chOff x="0" y="0"/>
          <a:chExt cx="0" cy="0"/>
        </a:xfrm>
      </p:grpSpPr>
      <p:sp>
        <p:nvSpPr>
          <p:cNvPr id="161" name="Google Shape;161;p8"/>
          <p:cNvSpPr txBox="1"/>
          <p:nvPr>
            <p:ph type="title"/>
          </p:nvPr>
        </p:nvSpPr>
        <p:spPr>
          <a:xfrm>
            <a:off x="713250" y="1645050"/>
            <a:ext cx="7717500" cy="14460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2" name="Google Shape;162;p8"/>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9F2E9"/>
        </a:solidFill>
      </p:bgPr>
    </p:bg>
    <p:spTree>
      <p:nvGrpSpPr>
        <p:cNvPr id="163" name="Shape 163"/>
        <p:cNvGrpSpPr/>
        <p:nvPr/>
      </p:nvGrpSpPr>
      <p:grpSpPr>
        <a:xfrm>
          <a:off x="0" y="0"/>
          <a:ext cx="0" cy="0"/>
          <a:chOff x="0" y="0"/>
          <a:chExt cx="0" cy="0"/>
        </a:xfrm>
      </p:grpSpPr>
      <p:sp>
        <p:nvSpPr>
          <p:cNvPr id="164" name="Google Shape;164;p9"/>
          <p:cNvSpPr txBox="1"/>
          <p:nvPr>
            <p:ph type="title"/>
          </p:nvPr>
        </p:nvSpPr>
        <p:spPr>
          <a:xfrm>
            <a:off x="2063550" y="1645050"/>
            <a:ext cx="5016900" cy="1446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500"/>
              <a:buNone/>
              <a:defRPr sz="7000">
                <a:solidFill>
                  <a:schemeClr val="accent6"/>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65" name="Google Shape;165;p9"/>
          <p:cNvSpPr txBox="1"/>
          <p:nvPr>
            <p:ph idx="1" type="subTitle"/>
          </p:nvPr>
        </p:nvSpPr>
        <p:spPr>
          <a:xfrm>
            <a:off x="2692350" y="3335088"/>
            <a:ext cx="37593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9"/>
          <p:cNvSpPr/>
          <p:nvPr/>
        </p:nvSpPr>
        <p:spPr>
          <a:xfrm>
            <a:off x="293550" y="306300"/>
            <a:ext cx="85569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9F2E9"/>
        </a:solidFill>
      </p:bgPr>
    </p:bg>
    <p:spTree>
      <p:nvGrpSpPr>
        <p:cNvPr id="167" name="Shape 167"/>
        <p:cNvGrpSpPr/>
        <p:nvPr/>
      </p:nvGrpSpPr>
      <p:grpSpPr>
        <a:xfrm>
          <a:off x="0" y="0"/>
          <a:ext cx="0" cy="0"/>
          <a:chOff x="0" y="0"/>
          <a:chExt cx="0" cy="0"/>
        </a:xfrm>
      </p:grpSpPr>
      <p:sp>
        <p:nvSpPr>
          <p:cNvPr id="168" name="Google Shape;168;p10"/>
          <p:cNvSpPr txBox="1"/>
          <p:nvPr>
            <p:ph type="title"/>
          </p:nvPr>
        </p:nvSpPr>
        <p:spPr>
          <a:xfrm>
            <a:off x="1636725" y="3042225"/>
            <a:ext cx="5870700" cy="144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4000">
                <a:solidFill>
                  <a:schemeClr val="accent6"/>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69" name="Google Shape;169;p10"/>
          <p:cNvSpPr/>
          <p:nvPr/>
        </p:nvSpPr>
        <p:spPr>
          <a:xfrm>
            <a:off x="293550" y="306300"/>
            <a:ext cx="8556900" cy="4530900"/>
          </a:xfrm>
          <a:prstGeom prst="roundRect">
            <a:avLst>
              <a:gd fmla="val 1186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Prata"/>
              <a:buNone/>
              <a:defRPr sz="3500">
                <a:solidFill>
                  <a:schemeClr val="dk1"/>
                </a:solidFill>
                <a:latin typeface="Prata"/>
                <a:ea typeface="Prata"/>
                <a:cs typeface="Prata"/>
                <a:sym typeface="Prat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www.youtube.com/watch?v=AUxtDCyaPFg"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www.youtube.com/watch?v=eeUDnikKBCY" TargetMode="External"/><Relationship Id="rId5"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www.youtube.com/watch?v=g8_GvRoASV0" TargetMode="External"/><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2E9"/>
        </a:solidFill>
      </p:bgPr>
    </p:bg>
    <p:spTree>
      <p:nvGrpSpPr>
        <p:cNvPr id="684" name="Shape 684"/>
        <p:cNvGrpSpPr/>
        <p:nvPr/>
      </p:nvGrpSpPr>
      <p:grpSpPr>
        <a:xfrm>
          <a:off x="0" y="0"/>
          <a:ext cx="0" cy="0"/>
          <a:chOff x="0" y="0"/>
          <a:chExt cx="0" cy="0"/>
        </a:xfrm>
      </p:grpSpPr>
      <p:sp>
        <p:nvSpPr>
          <p:cNvPr id="685" name="Google Shape;685;p35"/>
          <p:cNvSpPr/>
          <p:nvPr/>
        </p:nvSpPr>
        <p:spPr>
          <a:xfrm>
            <a:off x="483575" y="306300"/>
            <a:ext cx="5553600" cy="4530900"/>
          </a:xfrm>
          <a:prstGeom prst="roundRect">
            <a:avLst>
              <a:gd fmla="val 1186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txBox="1"/>
          <p:nvPr>
            <p:ph idx="1" type="subTitle"/>
          </p:nvPr>
        </p:nvSpPr>
        <p:spPr>
          <a:xfrm>
            <a:off x="741125" y="3306450"/>
            <a:ext cx="5038500" cy="72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6"/>
                </a:solidFill>
              </a:rPr>
              <a:t>Printing is the application of an insoluble, coloured substance that is applied to the surface of fabric to apply colour and interesting design.</a:t>
            </a:r>
            <a:endParaRPr sz="1300">
              <a:solidFill>
                <a:schemeClr val="accent6"/>
              </a:solidFill>
            </a:endParaRPr>
          </a:p>
          <a:p>
            <a:pPr indent="0" lvl="0" marL="0" rtl="0" algn="ctr">
              <a:spcBef>
                <a:spcPts val="0"/>
              </a:spcBef>
              <a:spcAft>
                <a:spcPts val="0"/>
              </a:spcAft>
              <a:buNone/>
            </a:pPr>
            <a:r>
              <a:t/>
            </a:r>
            <a:endParaRPr>
              <a:solidFill>
                <a:schemeClr val="accent6"/>
              </a:solidFill>
            </a:endParaRPr>
          </a:p>
        </p:txBody>
      </p:sp>
      <p:sp>
        <p:nvSpPr>
          <p:cNvPr id="687" name="Google Shape;687;p35"/>
          <p:cNvSpPr txBox="1"/>
          <p:nvPr>
            <p:ph type="ctrTitle"/>
          </p:nvPr>
        </p:nvSpPr>
        <p:spPr>
          <a:xfrm>
            <a:off x="720000" y="833825"/>
            <a:ext cx="4962300" cy="1491000"/>
          </a:xfrm>
          <a:prstGeom prst="rect">
            <a:avLst/>
          </a:prstGeom>
        </p:spPr>
        <p:txBody>
          <a:bodyPr anchorCtr="0" anchor="ctr" bIns="91425" lIns="0" spcFirstLastPara="1" rIns="0" wrap="square" tIns="91425">
            <a:noAutofit/>
          </a:bodyPr>
          <a:lstStyle/>
          <a:p>
            <a:pPr indent="0" lvl="0" marL="0" rtl="0" algn="ctr">
              <a:lnSpc>
                <a:spcPct val="80000"/>
              </a:lnSpc>
              <a:spcBef>
                <a:spcPts val="0"/>
              </a:spcBef>
              <a:spcAft>
                <a:spcPts val="0"/>
              </a:spcAft>
              <a:buNone/>
            </a:pPr>
            <a:r>
              <a:rPr lang="en"/>
              <a:t>Surface Design: Printing</a:t>
            </a:r>
            <a:endParaRPr/>
          </a:p>
        </p:txBody>
      </p:sp>
      <p:grpSp>
        <p:nvGrpSpPr>
          <p:cNvPr id="688" name="Google Shape;688;p35"/>
          <p:cNvGrpSpPr/>
          <p:nvPr/>
        </p:nvGrpSpPr>
        <p:grpSpPr>
          <a:xfrm>
            <a:off x="5833826" y="1161707"/>
            <a:ext cx="2998723" cy="3622596"/>
            <a:chOff x="5493301" y="806194"/>
            <a:chExt cx="3089874" cy="3732711"/>
          </a:xfrm>
        </p:grpSpPr>
        <p:sp>
          <p:nvSpPr>
            <p:cNvPr id="689" name="Google Shape;689;p35"/>
            <p:cNvSpPr/>
            <p:nvPr/>
          </p:nvSpPr>
          <p:spPr>
            <a:xfrm>
              <a:off x="6572378" y="1857469"/>
              <a:ext cx="101690" cy="66705"/>
            </a:xfrm>
            <a:custGeom>
              <a:rect b="b" l="l" r="r" t="t"/>
              <a:pathLst>
                <a:path extrusionOk="0" h="1430" w="2180">
                  <a:moveTo>
                    <a:pt x="246" y="1"/>
                  </a:moveTo>
                  <a:cubicBezTo>
                    <a:pt x="199" y="1"/>
                    <a:pt x="169" y="15"/>
                    <a:pt x="160" y="47"/>
                  </a:cubicBezTo>
                  <a:cubicBezTo>
                    <a:pt x="1" y="632"/>
                    <a:pt x="1611" y="1247"/>
                    <a:pt x="1410" y="1429"/>
                  </a:cubicBezTo>
                  <a:cubicBezTo>
                    <a:pt x="1410" y="1429"/>
                    <a:pt x="1877" y="1139"/>
                    <a:pt x="2179" y="977"/>
                  </a:cubicBezTo>
                  <a:cubicBezTo>
                    <a:pt x="2179" y="977"/>
                    <a:pt x="636" y="1"/>
                    <a:pt x="246" y="1"/>
                  </a:cubicBezTo>
                  <a:close/>
                </a:path>
              </a:pathLst>
            </a:custGeom>
            <a:solidFill>
              <a:srgbClr val="F7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35"/>
            <p:cNvGrpSpPr/>
            <p:nvPr/>
          </p:nvGrpSpPr>
          <p:grpSpPr>
            <a:xfrm>
              <a:off x="6467283" y="806194"/>
              <a:ext cx="2115892" cy="3732711"/>
              <a:chOff x="5512654" y="332040"/>
              <a:chExt cx="1013116" cy="1787269"/>
            </a:xfrm>
          </p:grpSpPr>
          <p:sp>
            <p:nvSpPr>
              <p:cNvPr id="691" name="Google Shape;691;p35"/>
              <p:cNvSpPr/>
              <p:nvPr/>
            </p:nvSpPr>
            <p:spPr>
              <a:xfrm>
                <a:off x="5900769" y="451666"/>
                <a:ext cx="26110" cy="85744"/>
              </a:xfrm>
              <a:custGeom>
                <a:rect b="b" l="l" r="r" t="t"/>
                <a:pathLst>
                  <a:path extrusionOk="0" fill="none" h="3839" w="1169">
                    <a:moveTo>
                      <a:pt x="1169" y="0"/>
                    </a:moveTo>
                    <a:cubicBezTo>
                      <a:pt x="705" y="514"/>
                      <a:pt x="343" y="1129"/>
                      <a:pt x="172" y="1800"/>
                    </a:cubicBezTo>
                    <a:cubicBezTo>
                      <a:pt x="1" y="2471"/>
                      <a:pt x="26" y="3199"/>
                      <a:pt x="293" y="3839"/>
                    </a:cubicBezTo>
                  </a:path>
                </a:pathLst>
              </a:custGeom>
              <a:noFill/>
              <a:ln cap="rnd" cmpd="sng" w="6725">
                <a:solidFill>
                  <a:srgbClr val="CC4125"/>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5888038" y="332040"/>
                <a:ext cx="287563" cy="209904"/>
              </a:xfrm>
              <a:custGeom>
                <a:rect b="b" l="l" r="r" t="t"/>
                <a:pathLst>
                  <a:path extrusionOk="0" h="9398" w="12875">
                    <a:moveTo>
                      <a:pt x="6729" y="0"/>
                    </a:moveTo>
                    <a:cubicBezTo>
                      <a:pt x="5343" y="0"/>
                      <a:pt x="3940" y="360"/>
                      <a:pt x="2845" y="1194"/>
                    </a:cubicBezTo>
                    <a:cubicBezTo>
                      <a:pt x="2389" y="1543"/>
                      <a:pt x="1546" y="3030"/>
                      <a:pt x="1691" y="3585"/>
                    </a:cubicBezTo>
                    <a:cubicBezTo>
                      <a:pt x="1691" y="3585"/>
                      <a:pt x="1692" y="3585"/>
                      <a:pt x="1694" y="3585"/>
                    </a:cubicBezTo>
                    <a:cubicBezTo>
                      <a:pt x="1764" y="3585"/>
                      <a:pt x="2809" y="3619"/>
                      <a:pt x="1428" y="5720"/>
                    </a:cubicBezTo>
                    <a:cubicBezTo>
                      <a:pt x="1" y="7894"/>
                      <a:pt x="1013" y="9069"/>
                      <a:pt x="1505" y="9364"/>
                    </a:cubicBezTo>
                    <a:lnTo>
                      <a:pt x="10638" y="9196"/>
                    </a:lnTo>
                    <a:lnTo>
                      <a:pt x="10682" y="8153"/>
                    </a:lnTo>
                    <a:lnTo>
                      <a:pt x="11042" y="9188"/>
                    </a:lnTo>
                    <a:lnTo>
                      <a:pt x="12875" y="9398"/>
                    </a:lnTo>
                    <a:cubicBezTo>
                      <a:pt x="12797" y="8460"/>
                      <a:pt x="10781" y="7553"/>
                      <a:pt x="11351" y="6397"/>
                    </a:cubicBezTo>
                    <a:cubicBezTo>
                      <a:pt x="11919" y="5239"/>
                      <a:pt x="12062" y="4949"/>
                      <a:pt x="10653" y="4188"/>
                    </a:cubicBezTo>
                    <a:cubicBezTo>
                      <a:pt x="9244" y="3426"/>
                      <a:pt x="9839" y="3484"/>
                      <a:pt x="9706" y="1787"/>
                    </a:cubicBezTo>
                    <a:cubicBezTo>
                      <a:pt x="9572" y="91"/>
                      <a:pt x="7328" y="23"/>
                      <a:pt x="7328" y="23"/>
                    </a:cubicBezTo>
                    <a:cubicBezTo>
                      <a:pt x="7130" y="8"/>
                      <a:pt x="6929" y="0"/>
                      <a:pt x="6729" y="0"/>
                    </a:cubicBezTo>
                    <a:close/>
                  </a:path>
                </a:pathLst>
              </a:cu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5910842" y="466027"/>
                <a:ext cx="66960" cy="65263"/>
              </a:xfrm>
              <a:custGeom>
                <a:rect b="b" l="l" r="r" t="t"/>
                <a:pathLst>
                  <a:path extrusionOk="0" fill="none" h="2922" w="2998">
                    <a:moveTo>
                      <a:pt x="1250" y="1"/>
                    </a:moveTo>
                    <a:cubicBezTo>
                      <a:pt x="533" y="95"/>
                      <a:pt x="0" y="708"/>
                      <a:pt x="7" y="1431"/>
                    </a:cubicBezTo>
                    <a:cubicBezTo>
                      <a:pt x="12" y="2152"/>
                      <a:pt x="555" y="2757"/>
                      <a:pt x="1273" y="2840"/>
                    </a:cubicBezTo>
                    <a:cubicBezTo>
                      <a:pt x="1991" y="2922"/>
                      <a:pt x="2657" y="2458"/>
                      <a:pt x="2826" y="1755"/>
                    </a:cubicBezTo>
                    <a:cubicBezTo>
                      <a:pt x="2998" y="1054"/>
                      <a:pt x="2617" y="336"/>
                      <a:pt x="1942" y="80"/>
                    </a:cubicBezTo>
                  </a:path>
                </a:pathLst>
              </a:custGeom>
              <a:noFill/>
              <a:ln cap="flat" cmpd="sng" w="6725">
                <a:solidFill>
                  <a:schemeClr val="accent2"/>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5932351" y="461203"/>
                <a:ext cx="8041" cy="8108"/>
              </a:xfrm>
              <a:custGeom>
                <a:rect b="b" l="l" r="r" t="t"/>
                <a:pathLst>
                  <a:path extrusionOk="0" fill="none" h="363" w="360">
                    <a:moveTo>
                      <a:pt x="348" y="180"/>
                    </a:moveTo>
                    <a:cubicBezTo>
                      <a:pt x="333" y="47"/>
                      <a:pt x="164" y="1"/>
                      <a:pt x="82" y="107"/>
                    </a:cubicBezTo>
                    <a:cubicBezTo>
                      <a:pt x="1" y="212"/>
                      <a:pt x="89" y="363"/>
                      <a:pt x="220" y="346"/>
                    </a:cubicBezTo>
                    <a:cubicBezTo>
                      <a:pt x="301" y="335"/>
                      <a:pt x="360" y="260"/>
                      <a:pt x="348" y="180"/>
                    </a:cubicBezTo>
                    <a:close/>
                  </a:path>
                </a:pathLst>
              </a:custGeom>
              <a:noFill/>
              <a:ln cap="flat" cmpd="sng" w="6725">
                <a:solidFill>
                  <a:srgbClr val="36775B"/>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5913344" y="354285"/>
                <a:ext cx="174794" cy="273827"/>
              </a:xfrm>
              <a:custGeom>
                <a:rect b="b" l="l" r="r" t="t"/>
                <a:pathLst>
                  <a:path extrusionOk="0" h="12260" w="7826">
                    <a:moveTo>
                      <a:pt x="3617" y="87"/>
                    </a:moveTo>
                    <a:cubicBezTo>
                      <a:pt x="2909" y="87"/>
                      <a:pt x="967" y="338"/>
                      <a:pt x="518" y="3197"/>
                    </a:cubicBezTo>
                    <a:cubicBezTo>
                      <a:pt x="1" y="6497"/>
                      <a:pt x="1511" y="6466"/>
                      <a:pt x="1947" y="6798"/>
                    </a:cubicBezTo>
                    <a:cubicBezTo>
                      <a:pt x="1972" y="6816"/>
                      <a:pt x="2171" y="11324"/>
                      <a:pt x="2171" y="11324"/>
                    </a:cubicBezTo>
                    <a:cubicBezTo>
                      <a:pt x="2249" y="12013"/>
                      <a:pt x="2674" y="12260"/>
                      <a:pt x="3244" y="12260"/>
                    </a:cubicBezTo>
                    <a:cubicBezTo>
                      <a:pt x="4683" y="12260"/>
                      <a:pt x="7040" y="10688"/>
                      <a:pt x="7040" y="10688"/>
                    </a:cubicBezTo>
                    <a:cubicBezTo>
                      <a:pt x="7040" y="10688"/>
                      <a:pt x="5454" y="10025"/>
                      <a:pt x="5694" y="8084"/>
                    </a:cubicBezTo>
                    <a:cubicBezTo>
                      <a:pt x="5802" y="7207"/>
                      <a:pt x="5847" y="6507"/>
                      <a:pt x="6092" y="6158"/>
                    </a:cubicBezTo>
                    <a:cubicBezTo>
                      <a:pt x="6172" y="6044"/>
                      <a:pt x="6486" y="5974"/>
                      <a:pt x="6622" y="5949"/>
                    </a:cubicBezTo>
                    <a:cubicBezTo>
                      <a:pt x="7096" y="5859"/>
                      <a:pt x="7826" y="5288"/>
                      <a:pt x="7613" y="4470"/>
                    </a:cubicBezTo>
                    <a:cubicBezTo>
                      <a:pt x="7473" y="3933"/>
                      <a:pt x="7111" y="3824"/>
                      <a:pt x="6791" y="3824"/>
                    </a:cubicBezTo>
                    <a:cubicBezTo>
                      <a:pt x="6629" y="3824"/>
                      <a:pt x="6477" y="3852"/>
                      <a:pt x="6372" y="3867"/>
                    </a:cubicBezTo>
                    <a:cubicBezTo>
                      <a:pt x="6366" y="3868"/>
                      <a:pt x="6360" y="3868"/>
                      <a:pt x="6354" y="3868"/>
                    </a:cubicBezTo>
                    <a:cubicBezTo>
                      <a:pt x="6285" y="3868"/>
                      <a:pt x="6227" y="3816"/>
                      <a:pt x="6220" y="3747"/>
                    </a:cubicBezTo>
                    <a:cubicBezTo>
                      <a:pt x="5840" y="0"/>
                      <a:pt x="4218" y="112"/>
                      <a:pt x="3745" y="90"/>
                    </a:cubicBezTo>
                    <a:cubicBezTo>
                      <a:pt x="3708" y="89"/>
                      <a:pt x="3666" y="87"/>
                      <a:pt x="3617" y="87"/>
                    </a:cubicBezTo>
                    <a:close/>
                  </a:path>
                </a:pathLst>
              </a:custGeom>
              <a:solidFill>
                <a:srgbClr val="F2B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6052089" y="453430"/>
                <a:ext cx="24032" cy="18292"/>
              </a:xfrm>
              <a:custGeom>
                <a:rect b="b" l="l" r="r" t="t"/>
                <a:pathLst>
                  <a:path extrusionOk="0" h="819" w="1076">
                    <a:moveTo>
                      <a:pt x="612" y="0"/>
                    </a:moveTo>
                    <a:cubicBezTo>
                      <a:pt x="417" y="0"/>
                      <a:pt x="191" y="182"/>
                      <a:pt x="0" y="819"/>
                    </a:cubicBezTo>
                    <a:lnTo>
                      <a:pt x="1075" y="317"/>
                    </a:lnTo>
                    <a:cubicBezTo>
                      <a:pt x="1075" y="317"/>
                      <a:pt x="871" y="0"/>
                      <a:pt x="612" y="0"/>
                    </a:cubicBezTo>
                    <a:close/>
                  </a:path>
                </a:pathLst>
              </a:custGeom>
              <a:solidFill>
                <a:srgbClr val="EE7D6A">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5975212" y="445993"/>
                <a:ext cx="35133" cy="33301"/>
              </a:xfrm>
              <a:custGeom>
                <a:rect b="b" l="l" r="r" t="t"/>
                <a:pathLst>
                  <a:path extrusionOk="0" h="1491" w="1573">
                    <a:moveTo>
                      <a:pt x="801" y="1"/>
                    </a:moveTo>
                    <a:cubicBezTo>
                      <a:pt x="774" y="1"/>
                      <a:pt x="746" y="2"/>
                      <a:pt x="719" y="5"/>
                    </a:cubicBezTo>
                    <a:cubicBezTo>
                      <a:pt x="420" y="38"/>
                      <a:pt x="169" y="248"/>
                      <a:pt x="86" y="537"/>
                    </a:cubicBezTo>
                    <a:cubicBezTo>
                      <a:pt x="1" y="826"/>
                      <a:pt x="99" y="1138"/>
                      <a:pt x="333" y="1326"/>
                    </a:cubicBezTo>
                    <a:cubicBezTo>
                      <a:pt x="469" y="1435"/>
                      <a:pt x="634" y="1491"/>
                      <a:pt x="800" y="1491"/>
                    </a:cubicBezTo>
                    <a:cubicBezTo>
                      <a:pt x="922" y="1491"/>
                      <a:pt x="1045" y="1461"/>
                      <a:pt x="1157" y="1399"/>
                    </a:cubicBezTo>
                    <a:cubicBezTo>
                      <a:pt x="1422" y="1255"/>
                      <a:pt x="1573" y="964"/>
                      <a:pt x="1540" y="665"/>
                    </a:cubicBezTo>
                    <a:cubicBezTo>
                      <a:pt x="1499" y="284"/>
                      <a:pt x="1176" y="1"/>
                      <a:pt x="801" y="1"/>
                    </a:cubicBezTo>
                    <a:close/>
                  </a:path>
                </a:pathLst>
              </a:custGeom>
              <a:solidFill>
                <a:srgbClr val="EE7D6A">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5920268" y="430224"/>
                <a:ext cx="14964" cy="31113"/>
              </a:xfrm>
              <a:custGeom>
                <a:rect b="b" l="l" r="r" t="t"/>
                <a:pathLst>
                  <a:path extrusionOk="0" h="1393" w="670">
                    <a:moveTo>
                      <a:pt x="208" y="0"/>
                    </a:moveTo>
                    <a:cubicBezTo>
                      <a:pt x="208" y="0"/>
                      <a:pt x="0" y="859"/>
                      <a:pt x="140" y="1393"/>
                    </a:cubicBezTo>
                    <a:cubicBezTo>
                      <a:pt x="434" y="1298"/>
                      <a:pt x="640" y="1030"/>
                      <a:pt x="655" y="720"/>
                    </a:cubicBezTo>
                    <a:cubicBezTo>
                      <a:pt x="670" y="410"/>
                      <a:pt x="492" y="123"/>
                      <a:pt x="208" y="0"/>
                    </a:cubicBezTo>
                    <a:close/>
                  </a:path>
                </a:pathLst>
              </a:custGeom>
              <a:solidFill>
                <a:srgbClr val="EE7D6A">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5936148" y="450996"/>
                <a:ext cx="26780" cy="16707"/>
              </a:xfrm>
              <a:custGeom>
                <a:rect b="b" l="l" r="r" t="t"/>
                <a:pathLst>
                  <a:path extrusionOk="0" h="748" w="1199">
                    <a:moveTo>
                      <a:pt x="0" y="1"/>
                    </a:moveTo>
                    <a:cubicBezTo>
                      <a:pt x="0" y="1"/>
                      <a:pt x="48" y="526"/>
                      <a:pt x="374" y="707"/>
                    </a:cubicBezTo>
                    <a:cubicBezTo>
                      <a:pt x="426" y="735"/>
                      <a:pt x="482" y="747"/>
                      <a:pt x="540" y="747"/>
                    </a:cubicBezTo>
                    <a:cubicBezTo>
                      <a:pt x="846" y="747"/>
                      <a:pt x="1198" y="413"/>
                      <a:pt x="1198" y="413"/>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5942558" y="430515"/>
                <a:ext cx="13155" cy="18493"/>
              </a:xfrm>
              <a:custGeom>
                <a:rect b="b" l="l" r="r" t="t"/>
                <a:pathLst>
                  <a:path extrusionOk="0" h="828" w="589">
                    <a:moveTo>
                      <a:pt x="589" y="0"/>
                    </a:moveTo>
                    <a:lnTo>
                      <a:pt x="59" y="532"/>
                    </a:lnTo>
                    <a:cubicBezTo>
                      <a:pt x="1" y="587"/>
                      <a:pt x="26" y="685"/>
                      <a:pt x="102" y="707"/>
                    </a:cubicBezTo>
                    <a:lnTo>
                      <a:pt x="516" y="828"/>
                    </a:lnTo>
                    <a:lnTo>
                      <a:pt x="589" y="0"/>
                    </a:lnTo>
                    <a:close/>
                  </a:path>
                </a:pathLst>
              </a:custGeom>
              <a:solidFill>
                <a:srgbClr val="EE7D6A">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5970164" y="408582"/>
                <a:ext cx="16148" cy="11123"/>
              </a:xfrm>
              <a:custGeom>
                <a:rect b="b" l="l" r="r" t="t"/>
                <a:pathLst>
                  <a:path extrusionOk="0" h="498" w="723">
                    <a:moveTo>
                      <a:pt x="277" y="0"/>
                    </a:moveTo>
                    <a:cubicBezTo>
                      <a:pt x="159" y="0"/>
                      <a:pt x="52" y="56"/>
                      <a:pt x="1" y="157"/>
                    </a:cubicBezTo>
                    <a:cubicBezTo>
                      <a:pt x="244" y="186"/>
                      <a:pt x="468" y="299"/>
                      <a:pt x="634" y="477"/>
                    </a:cubicBezTo>
                    <a:cubicBezTo>
                      <a:pt x="647" y="491"/>
                      <a:pt x="658" y="498"/>
                      <a:pt x="665" y="498"/>
                    </a:cubicBezTo>
                    <a:cubicBezTo>
                      <a:pt x="722" y="498"/>
                      <a:pt x="611" y="122"/>
                      <a:pt x="456" y="44"/>
                    </a:cubicBezTo>
                    <a:cubicBezTo>
                      <a:pt x="398" y="14"/>
                      <a:pt x="336" y="0"/>
                      <a:pt x="27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5932150" y="400251"/>
                <a:ext cx="18270" cy="7482"/>
              </a:xfrm>
              <a:custGeom>
                <a:rect b="b" l="l" r="r" t="t"/>
                <a:pathLst>
                  <a:path extrusionOk="0" h="335" w="818">
                    <a:moveTo>
                      <a:pt x="468" y="1"/>
                    </a:moveTo>
                    <a:cubicBezTo>
                      <a:pt x="461" y="1"/>
                      <a:pt x="454" y="1"/>
                      <a:pt x="447" y="1"/>
                    </a:cubicBezTo>
                    <a:cubicBezTo>
                      <a:pt x="266" y="12"/>
                      <a:pt x="0" y="335"/>
                      <a:pt x="79" y="335"/>
                    </a:cubicBezTo>
                    <a:cubicBezTo>
                      <a:pt x="86" y="335"/>
                      <a:pt x="95" y="332"/>
                      <a:pt x="108" y="327"/>
                    </a:cubicBezTo>
                    <a:cubicBezTo>
                      <a:pt x="238" y="272"/>
                      <a:pt x="377" y="244"/>
                      <a:pt x="516" y="244"/>
                    </a:cubicBezTo>
                    <a:cubicBezTo>
                      <a:pt x="617" y="244"/>
                      <a:pt x="719" y="259"/>
                      <a:pt x="817" y="289"/>
                    </a:cubicBezTo>
                    <a:cubicBezTo>
                      <a:pt x="808" y="125"/>
                      <a:pt x="653" y="1"/>
                      <a:pt x="468"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5965206" y="427834"/>
                <a:ext cx="7214" cy="11570"/>
              </a:xfrm>
              <a:custGeom>
                <a:rect b="b" l="l" r="r" t="t"/>
                <a:pathLst>
                  <a:path extrusionOk="0" h="518" w="323">
                    <a:moveTo>
                      <a:pt x="212" y="1"/>
                    </a:moveTo>
                    <a:cubicBezTo>
                      <a:pt x="146" y="1"/>
                      <a:pt x="71" y="96"/>
                      <a:pt x="37" y="227"/>
                    </a:cubicBezTo>
                    <a:cubicBezTo>
                      <a:pt x="0" y="370"/>
                      <a:pt x="27" y="498"/>
                      <a:pt x="95" y="516"/>
                    </a:cubicBezTo>
                    <a:cubicBezTo>
                      <a:pt x="100" y="517"/>
                      <a:pt x="106" y="518"/>
                      <a:pt x="111" y="518"/>
                    </a:cubicBezTo>
                    <a:cubicBezTo>
                      <a:pt x="176" y="518"/>
                      <a:pt x="252" y="422"/>
                      <a:pt x="286" y="292"/>
                    </a:cubicBezTo>
                    <a:cubicBezTo>
                      <a:pt x="323" y="150"/>
                      <a:pt x="296" y="21"/>
                      <a:pt x="228" y="2"/>
                    </a:cubicBezTo>
                    <a:cubicBezTo>
                      <a:pt x="223" y="1"/>
                      <a:pt x="218" y="1"/>
                      <a:pt x="212"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5940749" y="420107"/>
                <a:ext cx="6879" cy="11056"/>
              </a:xfrm>
              <a:custGeom>
                <a:rect b="b" l="l" r="r" t="t"/>
                <a:pathLst>
                  <a:path extrusionOk="0" h="495" w="308">
                    <a:moveTo>
                      <a:pt x="203" y="1"/>
                    </a:moveTo>
                    <a:cubicBezTo>
                      <a:pt x="139" y="1"/>
                      <a:pt x="67" y="93"/>
                      <a:pt x="35" y="217"/>
                    </a:cubicBezTo>
                    <a:cubicBezTo>
                      <a:pt x="0" y="353"/>
                      <a:pt x="25" y="476"/>
                      <a:pt x="90" y="493"/>
                    </a:cubicBezTo>
                    <a:cubicBezTo>
                      <a:pt x="95" y="494"/>
                      <a:pt x="100" y="495"/>
                      <a:pt x="105" y="495"/>
                    </a:cubicBezTo>
                    <a:cubicBezTo>
                      <a:pt x="168" y="495"/>
                      <a:pt x="240" y="403"/>
                      <a:pt x="273" y="279"/>
                    </a:cubicBezTo>
                    <a:cubicBezTo>
                      <a:pt x="308" y="144"/>
                      <a:pt x="283" y="19"/>
                      <a:pt x="218" y="3"/>
                    </a:cubicBezTo>
                    <a:cubicBezTo>
                      <a:pt x="213" y="2"/>
                      <a:pt x="208" y="1"/>
                      <a:pt x="203"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5956808" y="504712"/>
                <a:ext cx="56709" cy="23273"/>
              </a:xfrm>
              <a:custGeom>
                <a:rect b="b" l="l" r="r" t="t"/>
                <a:pathLst>
                  <a:path extrusionOk="0" h="1042" w="2539">
                    <a:moveTo>
                      <a:pt x="2190" y="1"/>
                    </a:moveTo>
                    <a:cubicBezTo>
                      <a:pt x="2175" y="1"/>
                      <a:pt x="2159" y="3"/>
                      <a:pt x="2139" y="7"/>
                    </a:cubicBezTo>
                    <a:cubicBezTo>
                      <a:pt x="1819" y="70"/>
                      <a:pt x="1346" y="88"/>
                      <a:pt x="925" y="88"/>
                    </a:cubicBezTo>
                    <a:cubicBezTo>
                      <a:pt x="425" y="88"/>
                      <a:pt x="1" y="63"/>
                      <a:pt x="1" y="63"/>
                    </a:cubicBezTo>
                    <a:lnTo>
                      <a:pt x="1" y="63"/>
                    </a:lnTo>
                    <a:cubicBezTo>
                      <a:pt x="133" y="795"/>
                      <a:pt x="469" y="1041"/>
                      <a:pt x="842" y="1041"/>
                    </a:cubicBezTo>
                    <a:cubicBezTo>
                      <a:pt x="1610" y="1041"/>
                      <a:pt x="2539" y="1"/>
                      <a:pt x="2190" y="1"/>
                    </a:cubicBezTo>
                    <a:close/>
                  </a:path>
                </a:pathLst>
              </a:custGeom>
              <a:solidFill>
                <a:srgbClr val="EE7D6A">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6082379" y="345820"/>
                <a:ext cx="107163" cy="186765"/>
              </a:xfrm>
              <a:custGeom>
                <a:rect b="b" l="l" r="r" t="t"/>
                <a:pathLst>
                  <a:path extrusionOk="0" fill="none" h="8362" w="4798">
                    <a:moveTo>
                      <a:pt x="0" y="1"/>
                    </a:moveTo>
                    <a:cubicBezTo>
                      <a:pt x="495" y="413"/>
                      <a:pt x="1017" y="956"/>
                      <a:pt x="934" y="1594"/>
                    </a:cubicBezTo>
                    <a:cubicBezTo>
                      <a:pt x="901" y="1848"/>
                      <a:pt x="769" y="2096"/>
                      <a:pt x="804" y="2350"/>
                    </a:cubicBezTo>
                    <a:cubicBezTo>
                      <a:pt x="844" y="2624"/>
                      <a:pt x="1072" y="2839"/>
                      <a:pt x="1321" y="2958"/>
                    </a:cubicBezTo>
                    <a:cubicBezTo>
                      <a:pt x="1570" y="3080"/>
                      <a:pt x="1848" y="3129"/>
                      <a:pt x="2110" y="3221"/>
                    </a:cubicBezTo>
                    <a:cubicBezTo>
                      <a:pt x="2915" y="3500"/>
                      <a:pt x="3601" y="4347"/>
                      <a:pt x="3368" y="5167"/>
                    </a:cubicBezTo>
                    <a:cubicBezTo>
                      <a:pt x="3287" y="5451"/>
                      <a:pt x="3102" y="5712"/>
                      <a:pt x="3096" y="6007"/>
                    </a:cubicBezTo>
                    <a:cubicBezTo>
                      <a:pt x="3087" y="6365"/>
                      <a:pt x="3333" y="6670"/>
                      <a:pt x="3568" y="6939"/>
                    </a:cubicBezTo>
                    <a:lnTo>
                      <a:pt x="4797" y="8362"/>
                    </a:lnTo>
                  </a:path>
                </a:pathLst>
              </a:custGeom>
              <a:solidFill>
                <a:srgbClr val="CC4125"/>
              </a:solidFill>
              <a:ln cap="rnd" cmpd="sng" w="6725">
                <a:solidFill>
                  <a:srgbClr val="CC4125"/>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5951045" y="332352"/>
                <a:ext cx="127399" cy="107119"/>
              </a:xfrm>
              <a:custGeom>
                <a:rect b="b" l="l" r="r" t="t"/>
                <a:pathLst>
                  <a:path extrusionOk="0" h="4796" w="5704">
                    <a:moveTo>
                      <a:pt x="3057" y="0"/>
                    </a:moveTo>
                    <a:cubicBezTo>
                      <a:pt x="2385" y="0"/>
                      <a:pt x="1501" y="302"/>
                      <a:pt x="340" y="1057"/>
                    </a:cubicBezTo>
                    <a:cubicBezTo>
                      <a:pt x="340" y="1057"/>
                      <a:pt x="0" y="2287"/>
                      <a:pt x="724" y="2287"/>
                    </a:cubicBezTo>
                    <a:cubicBezTo>
                      <a:pt x="812" y="2287"/>
                      <a:pt x="915" y="2269"/>
                      <a:pt x="1036" y="2229"/>
                    </a:cubicBezTo>
                    <a:cubicBezTo>
                      <a:pt x="1525" y="2066"/>
                      <a:pt x="1845" y="1917"/>
                      <a:pt x="2099" y="1917"/>
                    </a:cubicBezTo>
                    <a:cubicBezTo>
                      <a:pt x="2429" y="1917"/>
                      <a:pt x="2648" y="2168"/>
                      <a:pt x="2982" y="2965"/>
                    </a:cubicBezTo>
                    <a:cubicBezTo>
                      <a:pt x="3460" y="4105"/>
                      <a:pt x="3320" y="4796"/>
                      <a:pt x="4220" y="4796"/>
                    </a:cubicBezTo>
                    <a:cubicBezTo>
                      <a:pt x="4433" y="4796"/>
                      <a:pt x="4705" y="4757"/>
                      <a:pt x="5057" y="4676"/>
                    </a:cubicBezTo>
                    <a:cubicBezTo>
                      <a:pt x="5057" y="4676"/>
                      <a:pt x="5703" y="0"/>
                      <a:pt x="3057" y="0"/>
                    </a:cubicBezTo>
                    <a:close/>
                  </a:path>
                </a:pathLst>
              </a:cu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5914572" y="414188"/>
                <a:ext cx="8309" cy="8443"/>
              </a:xfrm>
              <a:custGeom>
                <a:rect b="b" l="l" r="r" t="t"/>
                <a:pathLst>
                  <a:path extrusionOk="0" h="378" w="372">
                    <a:moveTo>
                      <a:pt x="72" y="0"/>
                    </a:moveTo>
                    <a:lnTo>
                      <a:pt x="1" y="346"/>
                    </a:lnTo>
                    <a:lnTo>
                      <a:pt x="145" y="374"/>
                    </a:lnTo>
                    <a:cubicBezTo>
                      <a:pt x="157" y="377"/>
                      <a:pt x="169" y="378"/>
                      <a:pt x="181" y="378"/>
                    </a:cubicBezTo>
                    <a:cubicBezTo>
                      <a:pt x="263" y="378"/>
                      <a:pt x="336" y="321"/>
                      <a:pt x="353" y="238"/>
                    </a:cubicBezTo>
                    <a:cubicBezTo>
                      <a:pt x="371" y="142"/>
                      <a:pt x="310" y="48"/>
                      <a:pt x="215" y="30"/>
                    </a:cubicBezTo>
                    <a:lnTo>
                      <a:pt x="72" y="0"/>
                    </a:lnTo>
                    <a:close/>
                  </a:path>
                </a:pathLst>
              </a:custGeom>
              <a:solidFill>
                <a:srgbClr val="010101"/>
              </a:solidFill>
              <a:ln cap="flat" cmpd="sng" w="1950">
                <a:solidFill>
                  <a:srgbClr val="01010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5955289" y="405566"/>
                <a:ext cx="52353" cy="57848"/>
              </a:xfrm>
              <a:custGeom>
                <a:rect b="b" l="l" r="r" t="t"/>
                <a:pathLst>
                  <a:path extrusionOk="0" h="2590" w="2344">
                    <a:moveTo>
                      <a:pt x="1263" y="0"/>
                    </a:moveTo>
                    <a:cubicBezTo>
                      <a:pt x="754" y="0"/>
                      <a:pt x="274" y="450"/>
                      <a:pt x="145" y="1086"/>
                    </a:cubicBezTo>
                    <a:cubicBezTo>
                      <a:pt x="1" y="1792"/>
                      <a:pt x="345" y="2457"/>
                      <a:pt x="911" y="2573"/>
                    </a:cubicBezTo>
                    <a:cubicBezTo>
                      <a:pt x="968" y="2584"/>
                      <a:pt x="1025" y="2590"/>
                      <a:pt x="1081" y="2590"/>
                    </a:cubicBezTo>
                    <a:cubicBezTo>
                      <a:pt x="1589" y="2590"/>
                      <a:pt x="2069" y="2140"/>
                      <a:pt x="2199" y="1505"/>
                    </a:cubicBezTo>
                    <a:cubicBezTo>
                      <a:pt x="2343" y="800"/>
                      <a:pt x="2000" y="134"/>
                      <a:pt x="1433" y="17"/>
                    </a:cubicBezTo>
                    <a:cubicBezTo>
                      <a:pt x="1376" y="6"/>
                      <a:pt x="1319" y="0"/>
                      <a:pt x="1263"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5955289" y="403378"/>
                <a:ext cx="52353" cy="62225"/>
              </a:xfrm>
              <a:custGeom>
                <a:rect b="b" l="l" r="r" t="t"/>
                <a:pathLst>
                  <a:path extrusionOk="0" fill="none" h="2786" w="2344">
                    <a:moveTo>
                      <a:pt x="145" y="1184"/>
                    </a:moveTo>
                    <a:cubicBezTo>
                      <a:pt x="1" y="1890"/>
                      <a:pt x="345" y="2555"/>
                      <a:pt x="911" y="2671"/>
                    </a:cubicBezTo>
                    <a:cubicBezTo>
                      <a:pt x="1478" y="2786"/>
                      <a:pt x="2054" y="2309"/>
                      <a:pt x="2199" y="1603"/>
                    </a:cubicBezTo>
                    <a:cubicBezTo>
                      <a:pt x="2343" y="898"/>
                      <a:pt x="2000" y="232"/>
                      <a:pt x="1433" y="115"/>
                    </a:cubicBezTo>
                    <a:cubicBezTo>
                      <a:pt x="865" y="1"/>
                      <a:pt x="288" y="478"/>
                      <a:pt x="145" y="1184"/>
                    </a:cubicBezTo>
                    <a:close/>
                  </a:path>
                </a:pathLst>
              </a:custGeom>
              <a:noFill/>
              <a:ln cap="flat" cmpd="sng" w="2250">
                <a:solidFill>
                  <a:schemeClr val="accent2"/>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5910686" y="393885"/>
                <a:ext cx="42883" cy="59768"/>
              </a:xfrm>
              <a:custGeom>
                <a:rect b="b" l="l" r="r" t="t"/>
                <a:pathLst>
                  <a:path extrusionOk="0" fill="none" h="2676" w="1920">
                    <a:moveTo>
                      <a:pt x="140" y="1170"/>
                    </a:moveTo>
                    <a:cubicBezTo>
                      <a:pt x="0" y="1858"/>
                      <a:pt x="253" y="2491"/>
                      <a:pt x="705" y="2583"/>
                    </a:cubicBezTo>
                    <a:cubicBezTo>
                      <a:pt x="1157" y="2676"/>
                      <a:pt x="1639" y="2194"/>
                      <a:pt x="1778" y="1506"/>
                    </a:cubicBezTo>
                    <a:cubicBezTo>
                      <a:pt x="1920" y="818"/>
                      <a:pt x="1665" y="186"/>
                      <a:pt x="1213" y="93"/>
                    </a:cubicBezTo>
                    <a:cubicBezTo>
                      <a:pt x="761" y="0"/>
                      <a:pt x="280" y="484"/>
                      <a:pt x="140" y="1170"/>
                    </a:cubicBezTo>
                    <a:close/>
                  </a:path>
                </a:pathLst>
              </a:custGeom>
              <a:noFill/>
              <a:ln cap="flat" cmpd="sng" w="1950">
                <a:solidFill>
                  <a:srgbClr val="01010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5910686" y="393885"/>
                <a:ext cx="42883" cy="59768"/>
              </a:xfrm>
              <a:custGeom>
                <a:rect b="b" l="l" r="r" t="t"/>
                <a:pathLst>
                  <a:path extrusionOk="0" fill="none" h="2676" w="1920">
                    <a:moveTo>
                      <a:pt x="140" y="1170"/>
                    </a:moveTo>
                    <a:cubicBezTo>
                      <a:pt x="0" y="1858"/>
                      <a:pt x="253" y="2491"/>
                      <a:pt x="705" y="2583"/>
                    </a:cubicBezTo>
                    <a:cubicBezTo>
                      <a:pt x="1157" y="2676"/>
                      <a:pt x="1639" y="2194"/>
                      <a:pt x="1778" y="1506"/>
                    </a:cubicBezTo>
                    <a:cubicBezTo>
                      <a:pt x="1920" y="818"/>
                      <a:pt x="1665" y="186"/>
                      <a:pt x="1213" y="93"/>
                    </a:cubicBezTo>
                    <a:cubicBezTo>
                      <a:pt x="761" y="0"/>
                      <a:pt x="280" y="484"/>
                      <a:pt x="140" y="1170"/>
                    </a:cubicBezTo>
                    <a:close/>
                  </a:path>
                </a:pathLst>
              </a:custGeom>
              <a:noFill/>
              <a:ln cap="flat" cmpd="sng" w="1950">
                <a:solidFill>
                  <a:srgbClr val="01010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5910686" y="395694"/>
                <a:ext cx="42883" cy="56128"/>
              </a:xfrm>
              <a:custGeom>
                <a:rect b="b" l="l" r="r" t="t"/>
                <a:pathLst>
                  <a:path extrusionOk="0" h="2513" w="1920">
                    <a:moveTo>
                      <a:pt x="1100" y="1"/>
                    </a:moveTo>
                    <a:cubicBezTo>
                      <a:pt x="684" y="1"/>
                      <a:pt x="268" y="460"/>
                      <a:pt x="140" y="1089"/>
                    </a:cubicBezTo>
                    <a:cubicBezTo>
                      <a:pt x="0" y="1777"/>
                      <a:pt x="253" y="2410"/>
                      <a:pt x="705" y="2502"/>
                    </a:cubicBezTo>
                    <a:cubicBezTo>
                      <a:pt x="742" y="2509"/>
                      <a:pt x="780" y="2513"/>
                      <a:pt x="818" y="2513"/>
                    </a:cubicBezTo>
                    <a:cubicBezTo>
                      <a:pt x="1235" y="2513"/>
                      <a:pt x="1650" y="2055"/>
                      <a:pt x="1778" y="1425"/>
                    </a:cubicBezTo>
                    <a:cubicBezTo>
                      <a:pt x="1920" y="737"/>
                      <a:pt x="1665" y="105"/>
                      <a:pt x="1213" y="12"/>
                    </a:cubicBezTo>
                    <a:cubicBezTo>
                      <a:pt x="1176" y="5"/>
                      <a:pt x="1138" y="1"/>
                      <a:pt x="1100" y="1"/>
                    </a:cubicBezTo>
                    <a:close/>
                  </a:path>
                </a:pathLst>
              </a:custGeom>
              <a:solidFill>
                <a:srgbClr val="010101">
                  <a:alpha val="14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5984347" y="405611"/>
                <a:ext cx="20437" cy="21397"/>
              </a:xfrm>
              <a:custGeom>
                <a:rect b="b" l="l" r="r" t="t"/>
                <a:pathLst>
                  <a:path extrusionOk="0" h="958" w="915">
                    <a:moveTo>
                      <a:pt x="1" y="0"/>
                    </a:moveTo>
                    <a:lnTo>
                      <a:pt x="1" y="0"/>
                    </a:lnTo>
                    <a:cubicBezTo>
                      <a:pt x="295" y="328"/>
                      <a:pt x="597" y="650"/>
                      <a:pt x="915" y="958"/>
                    </a:cubicBezTo>
                    <a:cubicBezTo>
                      <a:pt x="843" y="482"/>
                      <a:pt x="547" y="102"/>
                      <a:pt x="132" y="15"/>
                    </a:cubicBezTo>
                    <a:cubicBezTo>
                      <a:pt x="89" y="7"/>
                      <a:pt x="44" y="2"/>
                      <a:pt x="1" y="0"/>
                    </a:cubicBezTo>
                    <a:close/>
                  </a:path>
                </a:pathLst>
              </a:custGeom>
              <a:solidFill>
                <a:srgbClr val="FFFFFF">
                  <a:alpha val="44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5955289" y="425914"/>
                <a:ext cx="35513" cy="37478"/>
              </a:xfrm>
              <a:custGeom>
                <a:rect b="b" l="l" r="r" t="t"/>
                <a:pathLst>
                  <a:path extrusionOk="0" h="1678" w="1590">
                    <a:moveTo>
                      <a:pt x="190" y="0"/>
                    </a:moveTo>
                    <a:cubicBezTo>
                      <a:pt x="172" y="58"/>
                      <a:pt x="157" y="115"/>
                      <a:pt x="144" y="175"/>
                    </a:cubicBezTo>
                    <a:cubicBezTo>
                      <a:pt x="1" y="879"/>
                      <a:pt x="343" y="1546"/>
                      <a:pt x="911" y="1660"/>
                    </a:cubicBezTo>
                    <a:cubicBezTo>
                      <a:pt x="969" y="1672"/>
                      <a:pt x="1026" y="1678"/>
                      <a:pt x="1083" y="1678"/>
                    </a:cubicBezTo>
                    <a:cubicBezTo>
                      <a:pt x="1259" y="1678"/>
                      <a:pt x="1432" y="1624"/>
                      <a:pt x="1589" y="1526"/>
                    </a:cubicBezTo>
                    <a:cubicBezTo>
                      <a:pt x="1111" y="1031"/>
                      <a:pt x="645" y="519"/>
                      <a:pt x="190" y="0"/>
                    </a:cubicBezTo>
                    <a:close/>
                  </a:path>
                </a:pathLst>
              </a:custGeom>
              <a:solidFill>
                <a:srgbClr val="FFFFFF">
                  <a:alpha val="44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5912875" y="405991"/>
                <a:ext cx="34485" cy="44357"/>
              </a:xfrm>
              <a:custGeom>
                <a:rect b="b" l="l" r="r" t="t"/>
                <a:pathLst>
                  <a:path extrusionOk="0" h="1986" w="1544">
                    <a:moveTo>
                      <a:pt x="298" y="0"/>
                    </a:moveTo>
                    <a:cubicBezTo>
                      <a:pt x="173" y="191"/>
                      <a:pt x="87" y="404"/>
                      <a:pt x="42" y="628"/>
                    </a:cubicBezTo>
                    <a:cubicBezTo>
                      <a:pt x="14" y="766"/>
                      <a:pt x="0" y="909"/>
                      <a:pt x="4" y="1050"/>
                    </a:cubicBezTo>
                    <a:cubicBezTo>
                      <a:pt x="344" y="1353"/>
                      <a:pt x="678" y="1662"/>
                      <a:pt x="997" y="1986"/>
                    </a:cubicBezTo>
                    <a:cubicBezTo>
                      <a:pt x="1213" y="1883"/>
                      <a:pt x="1411" y="1665"/>
                      <a:pt x="1544" y="1378"/>
                    </a:cubicBezTo>
                    <a:cubicBezTo>
                      <a:pt x="1069" y="975"/>
                      <a:pt x="685" y="485"/>
                      <a:pt x="298" y="0"/>
                    </a:cubicBezTo>
                    <a:close/>
                  </a:path>
                </a:pathLst>
              </a:custGeom>
              <a:solidFill>
                <a:srgbClr val="FFFFFF">
                  <a:alpha val="44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5933021" y="395694"/>
                <a:ext cx="18248" cy="21553"/>
              </a:xfrm>
              <a:custGeom>
                <a:rect b="b" l="l" r="r" t="t"/>
                <a:pathLst>
                  <a:path extrusionOk="0" h="965" w="817">
                    <a:moveTo>
                      <a:pt x="100" y="1"/>
                    </a:moveTo>
                    <a:cubicBezTo>
                      <a:pt x="67" y="1"/>
                      <a:pt x="33" y="4"/>
                      <a:pt x="1" y="9"/>
                    </a:cubicBezTo>
                    <a:cubicBezTo>
                      <a:pt x="275" y="326"/>
                      <a:pt x="546" y="645"/>
                      <a:pt x="816" y="965"/>
                    </a:cubicBezTo>
                    <a:cubicBezTo>
                      <a:pt x="792" y="474"/>
                      <a:pt x="562" y="84"/>
                      <a:pt x="213" y="12"/>
                    </a:cubicBezTo>
                    <a:cubicBezTo>
                      <a:pt x="176" y="4"/>
                      <a:pt x="138" y="1"/>
                      <a:pt x="100" y="1"/>
                    </a:cubicBezTo>
                    <a:close/>
                  </a:path>
                </a:pathLst>
              </a:custGeom>
              <a:solidFill>
                <a:srgbClr val="FFFFFF">
                  <a:alpha val="44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5910686" y="393885"/>
                <a:ext cx="42883" cy="59768"/>
              </a:xfrm>
              <a:custGeom>
                <a:rect b="b" l="l" r="r" t="t"/>
                <a:pathLst>
                  <a:path extrusionOk="0" fill="none" h="2676" w="1920">
                    <a:moveTo>
                      <a:pt x="140" y="1170"/>
                    </a:moveTo>
                    <a:cubicBezTo>
                      <a:pt x="0" y="1858"/>
                      <a:pt x="253" y="2491"/>
                      <a:pt x="705" y="2583"/>
                    </a:cubicBezTo>
                    <a:cubicBezTo>
                      <a:pt x="1157" y="2676"/>
                      <a:pt x="1639" y="2194"/>
                      <a:pt x="1778" y="1506"/>
                    </a:cubicBezTo>
                    <a:cubicBezTo>
                      <a:pt x="1920" y="818"/>
                      <a:pt x="1665" y="186"/>
                      <a:pt x="1213" y="93"/>
                    </a:cubicBezTo>
                    <a:cubicBezTo>
                      <a:pt x="761" y="0"/>
                      <a:pt x="280" y="484"/>
                      <a:pt x="140" y="1170"/>
                    </a:cubicBezTo>
                    <a:close/>
                  </a:path>
                </a:pathLst>
              </a:custGeom>
              <a:noFill/>
              <a:ln cap="flat" cmpd="sng" w="1950">
                <a:solidFill>
                  <a:schemeClr val="accent2"/>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949772" y="419570"/>
                <a:ext cx="8398" cy="13334"/>
              </a:xfrm>
              <a:custGeom>
                <a:rect b="b" l="l" r="r" t="t"/>
                <a:pathLst>
                  <a:path extrusionOk="0" fill="none" h="597" w="376">
                    <a:moveTo>
                      <a:pt x="376" y="597"/>
                    </a:moveTo>
                    <a:cubicBezTo>
                      <a:pt x="376" y="597"/>
                      <a:pt x="294" y="0"/>
                      <a:pt x="0" y="519"/>
                    </a:cubicBezTo>
                  </a:path>
                </a:pathLst>
              </a:custGeom>
              <a:noFill/>
              <a:ln cap="flat" cmpd="sng" w="2250">
                <a:solidFill>
                  <a:srgbClr val="36775B"/>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6004537" y="432525"/>
                <a:ext cx="8264" cy="8465"/>
              </a:xfrm>
              <a:custGeom>
                <a:rect b="b" l="l" r="r" t="t"/>
                <a:pathLst>
                  <a:path extrusionOk="0" h="379" w="370">
                    <a:moveTo>
                      <a:pt x="70" y="0"/>
                    </a:moveTo>
                    <a:lnTo>
                      <a:pt x="1" y="346"/>
                    </a:lnTo>
                    <a:lnTo>
                      <a:pt x="143" y="376"/>
                    </a:lnTo>
                    <a:cubicBezTo>
                      <a:pt x="155" y="378"/>
                      <a:pt x="166" y="379"/>
                      <a:pt x="177" y="379"/>
                    </a:cubicBezTo>
                    <a:cubicBezTo>
                      <a:pt x="259" y="379"/>
                      <a:pt x="334" y="321"/>
                      <a:pt x="351" y="238"/>
                    </a:cubicBezTo>
                    <a:cubicBezTo>
                      <a:pt x="369" y="143"/>
                      <a:pt x="308" y="50"/>
                      <a:pt x="213" y="30"/>
                    </a:cubicBezTo>
                    <a:lnTo>
                      <a:pt x="70" y="0"/>
                    </a:lnTo>
                    <a:close/>
                  </a:path>
                </a:pathLst>
              </a:custGeom>
              <a:solidFill>
                <a:schemeClr val="accent2"/>
              </a:solidFill>
              <a:ln cap="flat" cmpd="sng" w="1950">
                <a:solidFill>
                  <a:schemeClr val="accent2"/>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6005386" y="436411"/>
                <a:ext cx="49651" cy="3596"/>
              </a:xfrm>
              <a:custGeom>
                <a:rect b="b" l="l" r="r" t="t"/>
                <a:pathLst>
                  <a:path extrusionOk="0" fill="none" h="161" w="2223">
                    <a:moveTo>
                      <a:pt x="2222" y="160"/>
                    </a:moveTo>
                    <a:lnTo>
                      <a:pt x="1" y="1"/>
                    </a:lnTo>
                  </a:path>
                </a:pathLst>
              </a:custGeom>
              <a:noFill/>
              <a:ln cap="flat" cmpd="sng" w="1950">
                <a:solidFill>
                  <a:schemeClr val="accent2"/>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6038911" y="469623"/>
                <a:ext cx="66960" cy="65263"/>
              </a:xfrm>
              <a:custGeom>
                <a:rect b="b" l="l" r="r" t="t"/>
                <a:pathLst>
                  <a:path extrusionOk="0" fill="none" h="2922" w="2998">
                    <a:moveTo>
                      <a:pt x="1250" y="1"/>
                    </a:moveTo>
                    <a:cubicBezTo>
                      <a:pt x="534" y="95"/>
                      <a:pt x="0" y="709"/>
                      <a:pt x="7" y="1431"/>
                    </a:cubicBezTo>
                    <a:cubicBezTo>
                      <a:pt x="14" y="2152"/>
                      <a:pt x="557" y="2757"/>
                      <a:pt x="1275" y="2839"/>
                    </a:cubicBezTo>
                    <a:cubicBezTo>
                      <a:pt x="1991" y="2922"/>
                      <a:pt x="2657" y="2458"/>
                      <a:pt x="2828" y="1755"/>
                    </a:cubicBezTo>
                    <a:cubicBezTo>
                      <a:pt x="2998" y="1054"/>
                      <a:pt x="2617" y="336"/>
                      <a:pt x="1943" y="80"/>
                    </a:cubicBezTo>
                  </a:path>
                </a:pathLst>
              </a:custGeom>
              <a:noFill/>
              <a:ln cap="flat" cmpd="sng" w="6725">
                <a:solidFill>
                  <a:schemeClr val="accent2"/>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6060464" y="464844"/>
                <a:ext cx="7996" cy="8063"/>
              </a:xfrm>
              <a:custGeom>
                <a:rect b="b" l="l" r="r" t="t"/>
                <a:pathLst>
                  <a:path extrusionOk="0" fill="none" h="361" w="358">
                    <a:moveTo>
                      <a:pt x="348" y="176"/>
                    </a:moveTo>
                    <a:cubicBezTo>
                      <a:pt x="330" y="45"/>
                      <a:pt x="162" y="0"/>
                      <a:pt x="80" y="105"/>
                    </a:cubicBezTo>
                    <a:cubicBezTo>
                      <a:pt x="1" y="211"/>
                      <a:pt x="87" y="361"/>
                      <a:pt x="218" y="344"/>
                    </a:cubicBezTo>
                    <a:cubicBezTo>
                      <a:pt x="301" y="333"/>
                      <a:pt x="358" y="258"/>
                      <a:pt x="348" y="176"/>
                    </a:cubicBezTo>
                    <a:close/>
                  </a:path>
                </a:pathLst>
              </a:custGeom>
              <a:noFill/>
              <a:ln cap="flat" cmpd="sng" w="6725">
                <a:solidFill>
                  <a:schemeClr val="accent2"/>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65770" y="2071087"/>
                <a:ext cx="659999" cy="37992"/>
              </a:xfrm>
              <a:custGeom>
                <a:rect b="b" l="l" r="r" t="t"/>
                <a:pathLst>
                  <a:path extrusionOk="0" h="1701" w="29550">
                    <a:moveTo>
                      <a:pt x="14774" y="0"/>
                    </a:moveTo>
                    <a:cubicBezTo>
                      <a:pt x="6616" y="0"/>
                      <a:pt x="1" y="381"/>
                      <a:pt x="1" y="851"/>
                    </a:cubicBezTo>
                    <a:cubicBezTo>
                      <a:pt x="1" y="1320"/>
                      <a:pt x="6616" y="1700"/>
                      <a:pt x="14774" y="1700"/>
                    </a:cubicBezTo>
                    <a:cubicBezTo>
                      <a:pt x="22934" y="1700"/>
                      <a:pt x="29549" y="1320"/>
                      <a:pt x="29549" y="851"/>
                    </a:cubicBezTo>
                    <a:cubicBezTo>
                      <a:pt x="29549" y="381"/>
                      <a:pt x="22934" y="0"/>
                      <a:pt x="147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882856" y="1900247"/>
                <a:ext cx="104885" cy="200077"/>
              </a:xfrm>
              <a:custGeom>
                <a:rect b="b" l="l" r="r" t="t"/>
                <a:pathLst>
                  <a:path extrusionOk="0" h="8958" w="4696">
                    <a:moveTo>
                      <a:pt x="402" y="1"/>
                    </a:moveTo>
                    <a:lnTo>
                      <a:pt x="1341" y="6499"/>
                    </a:lnTo>
                    <a:cubicBezTo>
                      <a:pt x="1341" y="6499"/>
                      <a:pt x="917" y="7639"/>
                      <a:pt x="0" y="8555"/>
                    </a:cubicBezTo>
                    <a:cubicBezTo>
                      <a:pt x="205" y="8806"/>
                      <a:pt x="1129" y="8958"/>
                      <a:pt x="2085" y="8958"/>
                    </a:cubicBezTo>
                    <a:cubicBezTo>
                      <a:pt x="2938" y="8958"/>
                      <a:pt x="3816" y="8836"/>
                      <a:pt x="4226" y="8555"/>
                    </a:cubicBezTo>
                    <a:cubicBezTo>
                      <a:pt x="4226" y="7840"/>
                      <a:pt x="3824" y="6677"/>
                      <a:pt x="3824" y="6677"/>
                    </a:cubicBezTo>
                    <a:lnTo>
                      <a:pt x="4696" y="119"/>
                    </a:lnTo>
                    <a:lnTo>
                      <a:pt x="402" y="1"/>
                    </a:lnTo>
                    <a:close/>
                  </a:path>
                </a:pathLst>
              </a:custGeom>
              <a:solidFill>
                <a:srgbClr val="F2B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40771" y="1925039"/>
                <a:ext cx="43486" cy="176134"/>
              </a:xfrm>
              <a:custGeom>
                <a:rect b="b" l="l" r="r" t="t"/>
                <a:pathLst>
                  <a:path extrusionOk="0" h="7886" w="1947">
                    <a:moveTo>
                      <a:pt x="1947" y="1"/>
                    </a:moveTo>
                    <a:lnTo>
                      <a:pt x="1" y="67"/>
                    </a:lnTo>
                    <a:lnTo>
                      <a:pt x="1141" y="7849"/>
                    </a:lnTo>
                    <a:cubicBezTo>
                      <a:pt x="1141" y="7849"/>
                      <a:pt x="1188" y="7886"/>
                      <a:pt x="1262" y="7886"/>
                    </a:cubicBezTo>
                    <a:cubicBezTo>
                      <a:pt x="1358" y="7886"/>
                      <a:pt x="1497" y="7823"/>
                      <a:pt x="1633" y="7535"/>
                    </a:cubicBezTo>
                    <a:cubicBezTo>
                      <a:pt x="1777" y="7229"/>
                      <a:pt x="1588" y="6998"/>
                      <a:pt x="1254" y="5770"/>
                    </a:cubicBezTo>
                    <a:lnTo>
                      <a:pt x="1947" y="1"/>
                    </a:lnTo>
                    <a:close/>
                  </a:path>
                </a:pathLst>
              </a:custGeom>
              <a:solidFill>
                <a:srgbClr val="EE7D6A">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240752" y="1900225"/>
                <a:ext cx="90546" cy="187234"/>
              </a:xfrm>
              <a:custGeom>
                <a:rect b="b" l="l" r="r" t="t"/>
                <a:pathLst>
                  <a:path extrusionOk="0" h="8383" w="4054">
                    <a:moveTo>
                      <a:pt x="1" y="0"/>
                    </a:moveTo>
                    <a:lnTo>
                      <a:pt x="1998" y="5992"/>
                    </a:lnTo>
                    <a:cubicBezTo>
                      <a:pt x="1998" y="5992"/>
                      <a:pt x="1729" y="8169"/>
                      <a:pt x="1671" y="8318"/>
                    </a:cubicBezTo>
                    <a:cubicBezTo>
                      <a:pt x="1653" y="8362"/>
                      <a:pt x="1653" y="8382"/>
                      <a:pt x="1668" y="8382"/>
                    </a:cubicBezTo>
                    <a:cubicBezTo>
                      <a:pt x="1836" y="8382"/>
                      <a:pt x="3846" y="5904"/>
                      <a:pt x="3846" y="5904"/>
                    </a:cubicBezTo>
                    <a:lnTo>
                      <a:pt x="4053" y="120"/>
                    </a:lnTo>
                    <a:lnTo>
                      <a:pt x="1" y="0"/>
                    </a:lnTo>
                    <a:close/>
                  </a:path>
                </a:pathLst>
              </a:custGeom>
              <a:solidFill>
                <a:srgbClr val="F2B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286025" y="1900225"/>
                <a:ext cx="76743" cy="181740"/>
              </a:xfrm>
              <a:custGeom>
                <a:rect b="b" l="l" r="r" t="t"/>
                <a:pathLst>
                  <a:path extrusionOk="0" h="8137" w="3436">
                    <a:moveTo>
                      <a:pt x="1" y="0"/>
                    </a:moveTo>
                    <a:lnTo>
                      <a:pt x="1156" y="7082"/>
                    </a:lnTo>
                    <a:cubicBezTo>
                      <a:pt x="1156" y="7082"/>
                      <a:pt x="2687" y="8136"/>
                      <a:pt x="3208" y="8136"/>
                    </a:cubicBezTo>
                    <a:cubicBezTo>
                      <a:pt x="3290" y="8136"/>
                      <a:pt x="3347" y="8110"/>
                      <a:pt x="3369" y="8049"/>
                    </a:cubicBezTo>
                    <a:cubicBezTo>
                      <a:pt x="3435" y="7865"/>
                      <a:pt x="2149" y="6366"/>
                      <a:pt x="1885" y="5889"/>
                    </a:cubicBezTo>
                    <a:lnTo>
                      <a:pt x="2028" y="120"/>
                    </a:lnTo>
                    <a:lnTo>
                      <a:pt x="1" y="0"/>
                    </a:lnTo>
                    <a:close/>
                  </a:path>
                </a:pathLst>
              </a:custGeom>
              <a:solidFill>
                <a:srgbClr val="EE7D6A">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5825991" y="2049355"/>
                <a:ext cx="158824" cy="55972"/>
              </a:xfrm>
              <a:custGeom>
                <a:rect b="b" l="l" r="r" t="t"/>
                <a:pathLst>
                  <a:path extrusionOk="0" h="2506" w="7111">
                    <a:moveTo>
                      <a:pt x="3880" y="0"/>
                    </a:moveTo>
                    <a:cubicBezTo>
                      <a:pt x="3658" y="0"/>
                      <a:pt x="157" y="2155"/>
                      <a:pt x="157" y="2155"/>
                    </a:cubicBezTo>
                    <a:cubicBezTo>
                      <a:pt x="1" y="2271"/>
                      <a:pt x="112" y="2465"/>
                      <a:pt x="336" y="2469"/>
                    </a:cubicBezTo>
                    <a:lnTo>
                      <a:pt x="4854" y="2505"/>
                    </a:lnTo>
                    <a:cubicBezTo>
                      <a:pt x="4964" y="2505"/>
                      <a:pt x="7021" y="2392"/>
                      <a:pt x="7102" y="2339"/>
                    </a:cubicBezTo>
                    <a:cubicBezTo>
                      <a:pt x="7111" y="2332"/>
                      <a:pt x="6878" y="1478"/>
                      <a:pt x="6878" y="1478"/>
                    </a:cubicBezTo>
                    <a:lnTo>
                      <a:pt x="4828" y="1992"/>
                    </a:lnTo>
                    <a:cubicBezTo>
                      <a:pt x="4828" y="1992"/>
                      <a:pt x="4028" y="126"/>
                      <a:pt x="3889" y="3"/>
                    </a:cubicBezTo>
                    <a:cubicBezTo>
                      <a:pt x="3887" y="1"/>
                      <a:pt x="3884" y="0"/>
                      <a:pt x="38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270190" y="2036714"/>
                <a:ext cx="102272" cy="82595"/>
              </a:xfrm>
              <a:custGeom>
                <a:rect b="b" l="l" r="r" t="t"/>
                <a:pathLst>
                  <a:path extrusionOk="0" h="3698" w="4579">
                    <a:moveTo>
                      <a:pt x="2528" y="1"/>
                    </a:moveTo>
                    <a:lnTo>
                      <a:pt x="1097" y="180"/>
                    </a:lnTo>
                    <a:cubicBezTo>
                      <a:pt x="1097" y="180"/>
                      <a:pt x="118" y="1813"/>
                      <a:pt x="113" y="1850"/>
                    </a:cubicBezTo>
                    <a:lnTo>
                      <a:pt x="47" y="2270"/>
                    </a:lnTo>
                    <a:cubicBezTo>
                      <a:pt x="0" y="2586"/>
                      <a:pt x="294" y="2825"/>
                      <a:pt x="670" y="2990"/>
                    </a:cubicBezTo>
                    <a:cubicBezTo>
                      <a:pt x="1230" y="3232"/>
                      <a:pt x="2705" y="3698"/>
                      <a:pt x="2705" y="3698"/>
                    </a:cubicBezTo>
                    <a:cubicBezTo>
                      <a:pt x="2705" y="3698"/>
                      <a:pt x="3596" y="3211"/>
                      <a:pt x="4139" y="2888"/>
                    </a:cubicBezTo>
                    <a:cubicBezTo>
                      <a:pt x="4475" y="2689"/>
                      <a:pt x="4578" y="2350"/>
                      <a:pt x="4392" y="2068"/>
                    </a:cubicBezTo>
                    <a:lnTo>
                      <a:pt x="25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786682" y="873038"/>
                <a:ext cx="664489" cy="1060175"/>
              </a:xfrm>
              <a:custGeom>
                <a:rect b="b" l="l" r="r" t="t"/>
                <a:pathLst>
                  <a:path extrusionOk="0" h="47467" w="29751">
                    <a:moveTo>
                      <a:pt x="8461" y="0"/>
                    </a:moveTo>
                    <a:cubicBezTo>
                      <a:pt x="7640" y="0"/>
                      <a:pt x="6840" y="39"/>
                      <a:pt x="6086" y="143"/>
                    </a:cubicBezTo>
                    <a:cubicBezTo>
                      <a:pt x="1" y="10198"/>
                      <a:pt x="1682" y="39227"/>
                      <a:pt x="2442" y="47421"/>
                    </a:cubicBezTo>
                    <a:cubicBezTo>
                      <a:pt x="2668" y="47449"/>
                      <a:pt x="3823" y="47467"/>
                      <a:pt x="5302" y="47467"/>
                    </a:cubicBezTo>
                    <a:cubicBezTo>
                      <a:pt x="8388" y="47467"/>
                      <a:pt x="12885" y="47391"/>
                      <a:pt x="13294" y="47183"/>
                    </a:cubicBezTo>
                    <a:cubicBezTo>
                      <a:pt x="13294" y="40148"/>
                      <a:pt x="10639" y="21791"/>
                      <a:pt x="10075" y="17013"/>
                    </a:cubicBezTo>
                    <a:cubicBezTo>
                      <a:pt x="10032" y="16648"/>
                      <a:pt x="10222" y="16441"/>
                      <a:pt x="10425" y="16441"/>
                    </a:cubicBezTo>
                    <a:cubicBezTo>
                      <a:pt x="10586" y="16441"/>
                      <a:pt x="10755" y="16571"/>
                      <a:pt x="10823" y="16856"/>
                    </a:cubicBezTo>
                    <a:cubicBezTo>
                      <a:pt x="11817" y="21040"/>
                      <a:pt x="16413" y="39721"/>
                      <a:pt x="18731" y="46361"/>
                    </a:cubicBezTo>
                    <a:cubicBezTo>
                      <a:pt x="19253" y="46389"/>
                      <a:pt x="24101" y="46574"/>
                      <a:pt x="27227" y="46574"/>
                    </a:cubicBezTo>
                    <a:cubicBezTo>
                      <a:pt x="28460" y="46574"/>
                      <a:pt x="29425" y="46546"/>
                      <a:pt x="29750" y="46467"/>
                    </a:cubicBezTo>
                    <a:cubicBezTo>
                      <a:pt x="27843" y="39551"/>
                      <a:pt x="18970" y="11454"/>
                      <a:pt x="18034" y="7797"/>
                    </a:cubicBezTo>
                    <a:cubicBezTo>
                      <a:pt x="17228" y="4643"/>
                      <a:pt x="16486" y="2825"/>
                      <a:pt x="15083" y="344"/>
                    </a:cubicBezTo>
                    <a:cubicBezTo>
                      <a:pt x="13027" y="283"/>
                      <a:pt x="10667" y="0"/>
                      <a:pt x="8461"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857193" y="900532"/>
                <a:ext cx="73549" cy="1031654"/>
              </a:xfrm>
              <a:custGeom>
                <a:rect b="b" l="l" r="r" t="t"/>
                <a:pathLst>
                  <a:path extrusionOk="0" fill="none" h="46190" w="3293">
                    <a:moveTo>
                      <a:pt x="3293" y="1"/>
                    </a:moveTo>
                    <a:cubicBezTo>
                      <a:pt x="3293" y="1"/>
                      <a:pt x="1" y="6295"/>
                      <a:pt x="1" y="14947"/>
                    </a:cubicBezTo>
                    <a:cubicBezTo>
                      <a:pt x="1" y="23600"/>
                      <a:pt x="717" y="46190"/>
                      <a:pt x="717" y="46190"/>
                    </a:cubicBezTo>
                  </a:path>
                </a:pathLst>
              </a:custGeom>
              <a:noFill/>
              <a:ln cap="flat" cmpd="sng" w="2700">
                <a:solidFill>
                  <a:srgbClr val="FFFFFF"/>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6092269" y="883468"/>
                <a:ext cx="295001" cy="1024752"/>
              </a:xfrm>
              <a:custGeom>
                <a:rect b="b" l="l" r="r" t="t"/>
                <a:pathLst>
                  <a:path extrusionOk="0" fill="none" h="45881" w="13208">
                    <a:moveTo>
                      <a:pt x="13207" y="45880"/>
                    </a:moveTo>
                    <a:lnTo>
                      <a:pt x="1" y="0"/>
                    </a:lnTo>
                  </a:path>
                </a:pathLst>
              </a:custGeom>
              <a:noFill/>
              <a:ln cap="flat" cmpd="sng" w="2700">
                <a:solidFill>
                  <a:srgbClr val="FFFFFF"/>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6050972" y="880788"/>
                <a:ext cx="84560" cy="195945"/>
              </a:xfrm>
              <a:custGeom>
                <a:rect b="b" l="l" r="r" t="t"/>
                <a:pathLst>
                  <a:path extrusionOk="0" fill="none" h="8773" w="3786">
                    <a:moveTo>
                      <a:pt x="0" y="1"/>
                    </a:moveTo>
                    <a:cubicBezTo>
                      <a:pt x="0" y="1"/>
                      <a:pt x="228" y="8772"/>
                      <a:pt x="3785" y="8147"/>
                    </a:cubicBezTo>
                  </a:path>
                </a:pathLst>
              </a:custGeom>
              <a:noFill/>
              <a:ln cap="flat" cmpd="sng" w="2700">
                <a:solidFill>
                  <a:srgbClr val="FFFFFF"/>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5914170" y="862876"/>
                <a:ext cx="272018" cy="199742"/>
              </a:xfrm>
              <a:custGeom>
                <a:rect b="b" l="l" r="r" t="t"/>
                <a:pathLst>
                  <a:path extrusionOk="0" h="8943" w="12179">
                    <a:moveTo>
                      <a:pt x="8958" y="0"/>
                    </a:moveTo>
                    <a:lnTo>
                      <a:pt x="1" y="834"/>
                    </a:lnTo>
                    <a:lnTo>
                      <a:pt x="12178" y="8943"/>
                    </a:lnTo>
                    <a:cubicBezTo>
                      <a:pt x="12178" y="8943"/>
                      <a:pt x="11462" y="4172"/>
                      <a:pt x="8958" y="0"/>
                    </a:cubicBezTo>
                    <a:close/>
                  </a:path>
                </a:pathLst>
              </a:custGeom>
              <a:solidFill>
                <a:srgbClr val="010101">
                  <a:alpha val="14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5870527" y="908618"/>
                <a:ext cx="85409" cy="177228"/>
              </a:xfrm>
              <a:custGeom>
                <a:rect b="b" l="l" r="r" t="t"/>
                <a:pathLst>
                  <a:path extrusionOk="0" fill="none" h="7935" w="3824">
                    <a:moveTo>
                      <a:pt x="0" y="7310"/>
                    </a:moveTo>
                    <a:cubicBezTo>
                      <a:pt x="3558" y="7935"/>
                      <a:pt x="3824" y="1"/>
                      <a:pt x="3824" y="1"/>
                    </a:cubicBezTo>
                  </a:path>
                </a:pathLst>
              </a:custGeom>
              <a:noFill/>
              <a:ln cap="flat" cmpd="sng" w="2700">
                <a:solidFill>
                  <a:srgbClr val="FFFFFF"/>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5512654" y="590590"/>
                <a:ext cx="464077" cy="339648"/>
              </a:xfrm>
              <a:custGeom>
                <a:rect b="b" l="l" r="r" t="t"/>
                <a:pathLst>
                  <a:path extrusionOk="0" h="15207" w="20778">
                    <a:moveTo>
                      <a:pt x="19438" y="0"/>
                    </a:moveTo>
                    <a:cubicBezTo>
                      <a:pt x="16769" y="0"/>
                      <a:pt x="15258" y="8265"/>
                      <a:pt x="14496" y="11480"/>
                    </a:cubicBezTo>
                    <a:cubicBezTo>
                      <a:pt x="14463" y="11618"/>
                      <a:pt x="14344" y="11719"/>
                      <a:pt x="14202" y="11729"/>
                    </a:cubicBezTo>
                    <a:cubicBezTo>
                      <a:pt x="13910" y="11751"/>
                      <a:pt x="13493" y="11752"/>
                      <a:pt x="13493" y="11752"/>
                    </a:cubicBezTo>
                    <a:lnTo>
                      <a:pt x="13518" y="11774"/>
                    </a:lnTo>
                    <a:lnTo>
                      <a:pt x="5256" y="11953"/>
                    </a:lnTo>
                    <a:cubicBezTo>
                      <a:pt x="5174" y="11947"/>
                      <a:pt x="4919" y="11943"/>
                      <a:pt x="4516" y="11943"/>
                    </a:cubicBezTo>
                    <a:cubicBezTo>
                      <a:pt x="3744" y="11943"/>
                      <a:pt x="2428" y="11959"/>
                      <a:pt x="745" y="12012"/>
                    </a:cubicBezTo>
                    <a:cubicBezTo>
                      <a:pt x="1" y="12035"/>
                      <a:pt x="1938" y="13326"/>
                      <a:pt x="2807" y="13560"/>
                    </a:cubicBezTo>
                    <a:cubicBezTo>
                      <a:pt x="2807" y="13560"/>
                      <a:pt x="9860" y="15206"/>
                      <a:pt x="14480" y="15206"/>
                    </a:cubicBezTo>
                    <a:cubicBezTo>
                      <a:pt x="15544" y="15206"/>
                      <a:pt x="16478" y="15119"/>
                      <a:pt x="17168" y="14904"/>
                    </a:cubicBezTo>
                    <a:lnTo>
                      <a:pt x="17180" y="14914"/>
                    </a:lnTo>
                    <a:cubicBezTo>
                      <a:pt x="17183" y="14909"/>
                      <a:pt x="17188" y="14903"/>
                      <a:pt x="17193" y="14896"/>
                    </a:cubicBezTo>
                    <a:cubicBezTo>
                      <a:pt x="17406" y="14833"/>
                      <a:pt x="17610" y="14742"/>
                      <a:pt x="17803" y="14629"/>
                    </a:cubicBezTo>
                    <a:cubicBezTo>
                      <a:pt x="17803" y="14629"/>
                      <a:pt x="19013" y="14178"/>
                      <a:pt x="18001" y="8379"/>
                    </a:cubicBezTo>
                    <a:cubicBezTo>
                      <a:pt x="17999" y="7816"/>
                      <a:pt x="17996" y="7426"/>
                      <a:pt x="18016" y="7338"/>
                    </a:cubicBezTo>
                    <a:cubicBezTo>
                      <a:pt x="18016" y="7338"/>
                      <a:pt x="19734" y="1510"/>
                      <a:pt x="20674" y="324"/>
                    </a:cubicBezTo>
                    <a:cubicBezTo>
                      <a:pt x="20777" y="194"/>
                      <a:pt x="19809" y="53"/>
                      <a:pt x="19767" y="41"/>
                    </a:cubicBezTo>
                    <a:cubicBezTo>
                      <a:pt x="19655" y="14"/>
                      <a:pt x="19546" y="0"/>
                      <a:pt x="19438" y="0"/>
                    </a:cubicBezTo>
                    <a:close/>
                  </a:path>
                </a:pathLst>
              </a:custGeom>
              <a:solidFill>
                <a:srgbClr val="F2B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5878255" y="590567"/>
                <a:ext cx="98475" cy="166775"/>
              </a:xfrm>
              <a:custGeom>
                <a:rect b="b" l="l" r="r" t="t"/>
                <a:pathLst>
                  <a:path extrusionOk="0" h="7467" w="4409">
                    <a:moveTo>
                      <a:pt x="3068" y="1"/>
                    </a:moveTo>
                    <a:cubicBezTo>
                      <a:pt x="1798" y="1"/>
                      <a:pt x="790" y="1874"/>
                      <a:pt x="0" y="4181"/>
                    </a:cubicBezTo>
                    <a:cubicBezTo>
                      <a:pt x="572" y="5265"/>
                      <a:pt x="1133" y="6352"/>
                      <a:pt x="1637" y="7466"/>
                    </a:cubicBezTo>
                    <a:cubicBezTo>
                      <a:pt x="1637" y="7423"/>
                      <a:pt x="1640" y="7380"/>
                      <a:pt x="1647" y="7337"/>
                    </a:cubicBezTo>
                    <a:cubicBezTo>
                      <a:pt x="1647" y="7337"/>
                      <a:pt x="3363" y="1511"/>
                      <a:pt x="4305" y="325"/>
                    </a:cubicBezTo>
                    <a:cubicBezTo>
                      <a:pt x="4408" y="195"/>
                      <a:pt x="3440" y="54"/>
                      <a:pt x="3398" y="42"/>
                    </a:cubicBezTo>
                    <a:cubicBezTo>
                      <a:pt x="3286" y="14"/>
                      <a:pt x="3176" y="1"/>
                      <a:pt x="3068" y="1"/>
                    </a:cubicBezTo>
                    <a:close/>
                  </a:path>
                </a:pathLst>
              </a:custGeom>
              <a:solidFill>
                <a:srgbClr val="EE7D6A">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5871935" y="857627"/>
                <a:ext cx="52912" cy="70646"/>
              </a:xfrm>
              <a:custGeom>
                <a:rect b="b" l="l" r="r" t="t"/>
                <a:pathLst>
                  <a:path extrusionOk="0" h="3163" w="2369">
                    <a:moveTo>
                      <a:pt x="2315" y="1"/>
                    </a:moveTo>
                    <a:lnTo>
                      <a:pt x="2315" y="1"/>
                    </a:lnTo>
                    <a:cubicBezTo>
                      <a:pt x="1159" y="102"/>
                      <a:pt x="162" y="1262"/>
                      <a:pt x="36" y="2344"/>
                    </a:cubicBezTo>
                    <a:cubicBezTo>
                      <a:pt x="6" y="2616"/>
                      <a:pt x="1" y="2890"/>
                      <a:pt x="19" y="3163"/>
                    </a:cubicBezTo>
                    <a:cubicBezTo>
                      <a:pt x="414" y="3115"/>
                      <a:pt x="773" y="3045"/>
                      <a:pt x="1082" y="2948"/>
                    </a:cubicBezTo>
                    <a:lnTo>
                      <a:pt x="1094" y="2958"/>
                    </a:lnTo>
                    <a:cubicBezTo>
                      <a:pt x="1099" y="2953"/>
                      <a:pt x="1102" y="2947"/>
                      <a:pt x="1107" y="2940"/>
                    </a:cubicBezTo>
                    <a:cubicBezTo>
                      <a:pt x="1320" y="2875"/>
                      <a:pt x="1526" y="2786"/>
                      <a:pt x="1717" y="2673"/>
                    </a:cubicBezTo>
                    <a:cubicBezTo>
                      <a:pt x="1717" y="2673"/>
                      <a:pt x="2368" y="2427"/>
                      <a:pt x="2315" y="1"/>
                    </a:cubicBezTo>
                    <a:close/>
                  </a:path>
                </a:pathLst>
              </a:custGeom>
              <a:solidFill>
                <a:srgbClr val="EE7D6A">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5863224" y="588736"/>
                <a:ext cx="97872" cy="86325"/>
              </a:xfrm>
              <a:custGeom>
                <a:rect b="b" l="l" r="r" t="t"/>
                <a:pathLst>
                  <a:path extrusionOk="0" h="3865" w="4382">
                    <a:moveTo>
                      <a:pt x="3983" y="1"/>
                    </a:moveTo>
                    <a:cubicBezTo>
                      <a:pt x="1380" y="1"/>
                      <a:pt x="0" y="2434"/>
                      <a:pt x="0" y="2434"/>
                    </a:cubicBezTo>
                    <a:lnTo>
                      <a:pt x="3041" y="3865"/>
                    </a:lnTo>
                    <a:lnTo>
                      <a:pt x="4382" y="20"/>
                    </a:lnTo>
                    <a:cubicBezTo>
                      <a:pt x="4246" y="7"/>
                      <a:pt x="4113" y="1"/>
                      <a:pt x="3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5887256" y="567853"/>
                <a:ext cx="291583" cy="282024"/>
              </a:xfrm>
              <a:custGeom>
                <a:rect b="b" l="l" r="r" t="t"/>
                <a:pathLst>
                  <a:path extrusionOk="0" h="12627" w="13055">
                    <a:moveTo>
                      <a:pt x="6973" y="1"/>
                    </a:moveTo>
                    <a:cubicBezTo>
                      <a:pt x="6973" y="1"/>
                      <a:pt x="6506" y="1149"/>
                      <a:pt x="4690" y="1149"/>
                    </a:cubicBezTo>
                    <a:cubicBezTo>
                      <a:pt x="4209" y="1149"/>
                      <a:pt x="3634" y="1068"/>
                      <a:pt x="2949" y="865"/>
                    </a:cubicBezTo>
                    <a:lnTo>
                      <a:pt x="2949" y="865"/>
                    </a:lnTo>
                    <a:cubicBezTo>
                      <a:pt x="3030" y="1061"/>
                      <a:pt x="1" y="6953"/>
                      <a:pt x="97" y="8879"/>
                    </a:cubicBezTo>
                    <a:cubicBezTo>
                      <a:pt x="195" y="10820"/>
                      <a:pt x="815" y="11752"/>
                      <a:pt x="712" y="12044"/>
                    </a:cubicBezTo>
                    <a:cubicBezTo>
                      <a:pt x="712" y="12044"/>
                      <a:pt x="1314" y="12626"/>
                      <a:pt x="4176" y="12626"/>
                    </a:cubicBezTo>
                    <a:cubicBezTo>
                      <a:pt x="5607" y="12626"/>
                      <a:pt x="7603" y="12481"/>
                      <a:pt x="10371" y="12044"/>
                    </a:cubicBezTo>
                    <a:cubicBezTo>
                      <a:pt x="10491" y="10017"/>
                      <a:pt x="13054" y="5606"/>
                      <a:pt x="9776" y="2088"/>
                    </a:cubicBezTo>
                    <a:cubicBezTo>
                      <a:pt x="9416" y="1526"/>
                      <a:pt x="7794" y="330"/>
                      <a:pt x="69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5888529" y="810433"/>
                <a:ext cx="249102" cy="70311"/>
              </a:xfrm>
              <a:custGeom>
                <a:rect b="b" l="l" r="r" t="t"/>
                <a:pathLst>
                  <a:path extrusionOk="0" h="3148" w="11153">
                    <a:moveTo>
                      <a:pt x="11150" y="647"/>
                    </a:moveTo>
                    <a:lnTo>
                      <a:pt x="11146" y="661"/>
                    </a:lnTo>
                    <a:lnTo>
                      <a:pt x="11146" y="661"/>
                    </a:lnTo>
                    <a:cubicBezTo>
                      <a:pt x="11152" y="651"/>
                      <a:pt x="11150" y="647"/>
                      <a:pt x="11150" y="647"/>
                    </a:cubicBezTo>
                    <a:close/>
                    <a:moveTo>
                      <a:pt x="3386" y="1"/>
                    </a:moveTo>
                    <a:cubicBezTo>
                      <a:pt x="3277" y="1"/>
                      <a:pt x="3163" y="34"/>
                      <a:pt x="3041" y="110"/>
                    </a:cubicBezTo>
                    <a:cubicBezTo>
                      <a:pt x="2511" y="442"/>
                      <a:pt x="1629" y="515"/>
                      <a:pt x="951" y="515"/>
                    </a:cubicBezTo>
                    <a:cubicBezTo>
                      <a:pt x="411" y="515"/>
                      <a:pt x="0" y="469"/>
                      <a:pt x="0" y="469"/>
                    </a:cubicBezTo>
                    <a:lnTo>
                      <a:pt x="0" y="469"/>
                    </a:lnTo>
                    <a:lnTo>
                      <a:pt x="1527" y="2946"/>
                    </a:lnTo>
                    <a:lnTo>
                      <a:pt x="10523" y="3147"/>
                    </a:lnTo>
                    <a:lnTo>
                      <a:pt x="11146" y="661"/>
                    </a:lnTo>
                    <a:lnTo>
                      <a:pt x="11146" y="661"/>
                    </a:lnTo>
                    <a:cubicBezTo>
                      <a:pt x="11122" y="701"/>
                      <a:pt x="10961" y="826"/>
                      <a:pt x="9957" y="1065"/>
                    </a:cubicBezTo>
                    <a:cubicBezTo>
                      <a:pt x="9841" y="1093"/>
                      <a:pt x="9733" y="1105"/>
                      <a:pt x="9632" y="1105"/>
                    </a:cubicBezTo>
                    <a:cubicBezTo>
                      <a:pt x="8804" y="1105"/>
                      <a:pt x="8401" y="291"/>
                      <a:pt x="7763" y="291"/>
                    </a:cubicBezTo>
                    <a:cubicBezTo>
                      <a:pt x="7631" y="291"/>
                      <a:pt x="7490" y="326"/>
                      <a:pt x="7333" y="409"/>
                    </a:cubicBezTo>
                    <a:cubicBezTo>
                      <a:pt x="6386" y="910"/>
                      <a:pt x="7209" y="1672"/>
                      <a:pt x="6153" y="1672"/>
                    </a:cubicBezTo>
                    <a:cubicBezTo>
                      <a:pt x="6079" y="1672"/>
                      <a:pt x="5996" y="1668"/>
                      <a:pt x="5902" y="1660"/>
                    </a:cubicBezTo>
                    <a:cubicBezTo>
                      <a:pt x="4654" y="1557"/>
                      <a:pt x="4132" y="1"/>
                      <a:pt x="3386" y="1"/>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5922590" y="876232"/>
                <a:ext cx="200993" cy="4512"/>
              </a:xfrm>
              <a:custGeom>
                <a:rect b="b" l="l" r="r" t="t"/>
                <a:pathLst>
                  <a:path extrusionOk="0" fill="none" h="202" w="8999">
                    <a:moveTo>
                      <a:pt x="1" y="0"/>
                    </a:moveTo>
                    <a:lnTo>
                      <a:pt x="8998" y="201"/>
                    </a:lnTo>
                  </a:path>
                </a:pathLst>
              </a:custGeom>
              <a:noFill/>
              <a:ln cap="flat" cmpd="sng" w="2700">
                <a:solidFill>
                  <a:srgbClr val="FFFFFF"/>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5693992" y="555390"/>
                <a:ext cx="267082" cy="300339"/>
              </a:xfrm>
              <a:custGeom>
                <a:rect b="b" l="l" r="r" t="t"/>
                <a:pathLst>
                  <a:path extrusionOk="0" h="13447" w="11958">
                    <a:moveTo>
                      <a:pt x="11757" y="1"/>
                    </a:moveTo>
                    <a:cubicBezTo>
                      <a:pt x="9355" y="1"/>
                      <a:pt x="8321" y="5880"/>
                      <a:pt x="6775" y="9121"/>
                    </a:cubicBezTo>
                    <a:cubicBezTo>
                      <a:pt x="6565" y="9563"/>
                      <a:pt x="6361" y="9989"/>
                      <a:pt x="6166" y="10389"/>
                    </a:cubicBezTo>
                    <a:cubicBezTo>
                      <a:pt x="5761" y="11221"/>
                      <a:pt x="5120" y="11745"/>
                      <a:pt x="4405" y="11823"/>
                    </a:cubicBezTo>
                    <a:cubicBezTo>
                      <a:pt x="4342" y="11830"/>
                      <a:pt x="4278" y="11834"/>
                      <a:pt x="4213" y="11834"/>
                    </a:cubicBezTo>
                    <a:cubicBezTo>
                      <a:pt x="3310" y="11834"/>
                      <a:pt x="2269" y="11147"/>
                      <a:pt x="1263" y="9882"/>
                    </a:cubicBezTo>
                    <a:lnTo>
                      <a:pt x="0" y="10886"/>
                    </a:lnTo>
                    <a:cubicBezTo>
                      <a:pt x="1640" y="12948"/>
                      <a:pt x="3144" y="13446"/>
                      <a:pt x="4212" y="13446"/>
                    </a:cubicBezTo>
                    <a:cubicBezTo>
                      <a:pt x="4335" y="13446"/>
                      <a:pt x="4458" y="13441"/>
                      <a:pt x="4581" y="13428"/>
                    </a:cubicBezTo>
                    <a:cubicBezTo>
                      <a:pt x="5857" y="13287"/>
                      <a:pt x="6964" y="12438"/>
                      <a:pt x="7617" y="11095"/>
                    </a:cubicBezTo>
                    <a:cubicBezTo>
                      <a:pt x="7815" y="10691"/>
                      <a:pt x="8019" y="10261"/>
                      <a:pt x="8232" y="9816"/>
                    </a:cubicBezTo>
                    <a:cubicBezTo>
                      <a:pt x="9643" y="6860"/>
                      <a:pt x="10080" y="2064"/>
                      <a:pt x="11957" y="1410"/>
                    </a:cubicBezTo>
                    <a:lnTo>
                      <a:pt x="11899" y="7"/>
                    </a:lnTo>
                    <a:cubicBezTo>
                      <a:pt x="11851" y="3"/>
                      <a:pt x="11804" y="1"/>
                      <a:pt x="117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5905705" y="536249"/>
                <a:ext cx="165257" cy="539725"/>
              </a:xfrm>
              <a:custGeom>
                <a:rect b="b" l="l" r="r" t="t"/>
                <a:pathLst>
                  <a:path extrusionOk="0" h="24165" w="7399">
                    <a:moveTo>
                      <a:pt x="6145" y="0"/>
                    </a:moveTo>
                    <a:cubicBezTo>
                      <a:pt x="5783" y="908"/>
                      <a:pt x="5951" y="1504"/>
                      <a:pt x="5707" y="2458"/>
                    </a:cubicBezTo>
                    <a:cubicBezTo>
                      <a:pt x="5644" y="2707"/>
                      <a:pt x="5531" y="2901"/>
                      <a:pt x="5389" y="3049"/>
                    </a:cubicBezTo>
                    <a:cubicBezTo>
                      <a:pt x="5079" y="3878"/>
                      <a:pt x="4552" y="4668"/>
                      <a:pt x="4004" y="5489"/>
                    </a:cubicBezTo>
                    <a:cubicBezTo>
                      <a:pt x="3909" y="5630"/>
                      <a:pt x="3816" y="5771"/>
                      <a:pt x="3723" y="5911"/>
                    </a:cubicBezTo>
                    <a:cubicBezTo>
                      <a:pt x="1566" y="9187"/>
                      <a:pt x="426" y="12185"/>
                      <a:pt x="240" y="15079"/>
                    </a:cubicBezTo>
                    <a:cubicBezTo>
                      <a:pt x="1" y="18796"/>
                      <a:pt x="1488" y="22279"/>
                      <a:pt x="4123" y="24165"/>
                    </a:cubicBezTo>
                    <a:lnTo>
                      <a:pt x="5062" y="22854"/>
                    </a:lnTo>
                    <a:cubicBezTo>
                      <a:pt x="2877" y="21289"/>
                      <a:pt x="1647" y="18349"/>
                      <a:pt x="1852" y="15182"/>
                    </a:cubicBezTo>
                    <a:cubicBezTo>
                      <a:pt x="2018" y="12577"/>
                      <a:pt x="3071" y="9834"/>
                      <a:pt x="5070" y="6798"/>
                    </a:cubicBezTo>
                    <a:cubicBezTo>
                      <a:pt x="5162" y="6660"/>
                      <a:pt x="5253" y="6524"/>
                      <a:pt x="5344" y="6386"/>
                    </a:cubicBezTo>
                    <a:cubicBezTo>
                      <a:pt x="6149" y="5181"/>
                      <a:pt x="6981" y="3935"/>
                      <a:pt x="7225" y="2415"/>
                    </a:cubicBezTo>
                    <a:cubicBezTo>
                      <a:pt x="7398" y="1343"/>
                      <a:pt x="6707" y="756"/>
                      <a:pt x="61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5754184" y="610133"/>
                <a:ext cx="439173" cy="318854"/>
              </a:xfrm>
              <a:custGeom>
                <a:rect b="b" l="l" r="r" t="t"/>
                <a:pathLst>
                  <a:path extrusionOk="0" h="14276" w="19663">
                    <a:moveTo>
                      <a:pt x="14991" y="1"/>
                    </a:moveTo>
                    <a:cubicBezTo>
                      <a:pt x="13023" y="1"/>
                      <a:pt x="11480" y="5887"/>
                      <a:pt x="9407" y="9397"/>
                    </a:cubicBezTo>
                    <a:cubicBezTo>
                      <a:pt x="9406" y="9398"/>
                      <a:pt x="9404" y="9399"/>
                      <a:pt x="9402" y="9399"/>
                    </a:cubicBezTo>
                    <a:cubicBezTo>
                      <a:pt x="9201" y="9399"/>
                      <a:pt x="3353" y="4196"/>
                      <a:pt x="3353" y="4196"/>
                    </a:cubicBezTo>
                    <a:cubicBezTo>
                      <a:pt x="3353" y="4196"/>
                      <a:pt x="683" y="666"/>
                      <a:pt x="355" y="666"/>
                    </a:cubicBezTo>
                    <a:cubicBezTo>
                      <a:pt x="346" y="666"/>
                      <a:pt x="338" y="669"/>
                      <a:pt x="333" y="675"/>
                    </a:cubicBezTo>
                    <a:cubicBezTo>
                      <a:pt x="47" y="986"/>
                      <a:pt x="1142" y="2649"/>
                      <a:pt x="1142" y="2649"/>
                    </a:cubicBezTo>
                    <a:cubicBezTo>
                      <a:pt x="1085" y="2775"/>
                      <a:pt x="982" y="2878"/>
                      <a:pt x="856" y="2935"/>
                    </a:cubicBezTo>
                    <a:cubicBezTo>
                      <a:pt x="642" y="3030"/>
                      <a:pt x="524" y="3173"/>
                      <a:pt x="452" y="3458"/>
                    </a:cubicBezTo>
                    <a:cubicBezTo>
                      <a:pt x="379" y="3742"/>
                      <a:pt x="95" y="3910"/>
                      <a:pt x="47" y="4076"/>
                    </a:cubicBezTo>
                    <a:cubicBezTo>
                      <a:pt x="0" y="4243"/>
                      <a:pt x="1062" y="5495"/>
                      <a:pt x="1665" y="5932"/>
                    </a:cubicBezTo>
                    <a:cubicBezTo>
                      <a:pt x="1665" y="5932"/>
                      <a:pt x="8135" y="14275"/>
                      <a:pt x="10347" y="14275"/>
                    </a:cubicBezTo>
                    <a:cubicBezTo>
                      <a:pt x="10489" y="14275"/>
                      <a:pt x="10614" y="14241"/>
                      <a:pt x="10718" y="14167"/>
                    </a:cubicBezTo>
                    <a:cubicBezTo>
                      <a:pt x="10718" y="14167"/>
                      <a:pt x="19662" y="3197"/>
                      <a:pt x="15726" y="275"/>
                    </a:cubicBezTo>
                    <a:cubicBezTo>
                      <a:pt x="15473" y="87"/>
                      <a:pt x="15229" y="1"/>
                      <a:pt x="14991" y="1"/>
                    </a:cubicBezTo>
                    <a:close/>
                  </a:path>
                </a:pathLst>
              </a:custGeom>
              <a:solidFill>
                <a:srgbClr val="F2B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6041457" y="610133"/>
                <a:ext cx="96040" cy="128605"/>
              </a:xfrm>
              <a:custGeom>
                <a:rect b="b" l="l" r="r" t="t"/>
                <a:pathLst>
                  <a:path extrusionOk="0" h="5758" w="4300">
                    <a:moveTo>
                      <a:pt x="2130" y="1"/>
                    </a:moveTo>
                    <a:cubicBezTo>
                      <a:pt x="1376" y="1"/>
                      <a:pt x="684" y="867"/>
                      <a:pt x="1" y="2131"/>
                    </a:cubicBezTo>
                    <a:cubicBezTo>
                      <a:pt x="1059" y="3315"/>
                      <a:pt x="2088" y="4525"/>
                      <a:pt x="3090" y="5758"/>
                    </a:cubicBezTo>
                    <a:cubicBezTo>
                      <a:pt x="4022" y="3475"/>
                      <a:pt x="4299" y="1340"/>
                      <a:pt x="2864" y="275"/>
                    </a:cubicBezTo>
                    <a:cubicBezTo>
                      <a:pt x="2612" y="87"/>
                      <a:pt x="2368" y="1"/>
                      <a:pt x="2130" y="1"/>
                    </a:cubicBezTo>
                    <a:close/>
                  </a:path>
                </a:pathLst>
              </a:custGeom>
              <a:solidFill>
                <a:srgbClr val="EE7D6A">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5956071" y="889990"/>
                <a:ext cx="57178" cy="38997"/>
              </a:xfrm>
              <a:custGeom>
                <a:rect b="b" l="l" r="r" t="t"/>
                <a:pathLst>
                  <a:path extrusionOk="0" h="1746" w="2560">
                    <a:moveTo>
                      <a:pt x="1393" y="1"/>
                    </a:moveTo>
                    <a:cubicBezTo>
                      <a:pt x="1029" y="1"/>
                      <a:pt x="676" y="183"/>
                      <a:pt x="339" y="639"/>
                    </a:cubicBezTo>
                    <a:cubicBezTo>
                      <a:pt x="212" y="815"/>
                      <a:pt x="99" y="1003"/>
                      <a:pt x="1" y="1197"/>
                    </a:cubicBezTo>
                    <a:cubicBezTo>
                      <a:pt x="513" y="1541"/>
                      <a:pt x="963" y="1745"/>
                      <a:pt x="1308" y="1745"/>
                    </a:cubicBezTo>
                    <a:cubicBezTo>
                      <a:pt x="1450" y="1745"/>
                      <a:pt x="1575" y="1711"/>
                      <a:pt x="1679" y="1637"/>
                    </a:cubicBezTo>
                    <a:cubicBezTo>
                      <a:pt x="1679" y="1637"/>
                      <a:pt x="2029" y="1207"/>
                      <a:pt x="2559" y="498"/>
                    </a:cubicBezTo>
                    <a:cubicBezTo>
                      <a:pt x="2165" y="201"/>
                      <a:pt x="1774" y="1"/>
                      <a:pt x="1393" y="1"/>
                    </a:cubicBezTo>
                    <a:close/>
                  </a:path>
                </a:pathLst>
              </a:custGeom>
              <a:solidFill>
                <a:srgbClr val="EE7D6A">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6029664" y="593314"/>
                <a:ext cx="139862" cy="125054"/>
              </a:xfrm>
              <a:custGeom>
                <a:rect b="b" l="l" r="r" t="t"/>
                <a:pathLst>
                  <a:path extrusionOk="0" h="5599" w="6262">
                    <a:moveTo>
                      <a:pt x="1863" y="1"/>
                    </a:moveTo>
                    <a:cubicBezTo>
                      <a:pt x="1646" y="1"/>
                      <a:pt x="1611" y="114"/>
                      <a:pt x="1611" y="114"/>
                    </a:cubicBezTo>
                    <a:lnTo>
                      <a:pt x="0" y="3749"/>
                    </a:lnTo>
                    <a:lnTo>
                      <a:pt x="6261" y="5599"/>
                    </a:lnTo>
                    <a:cubicBezTo>
                      <a:pt x="6261" y="5599"/>
                      <a:pt x="5108" y="1784"/>
                      <a:pt x="3340" y="649"/>
                    </a:cubicBezTo>
                    <a:cubicBezTo>
                      <a:pt x="2528" y="128"/>
                      <a:pt x="2093" y="1"/>
                      <a:pt x="18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35"/>
            <p:cNvSpPr/>
            <p:nvPr/>
          </p:nvSpPr>
          <p:spPr>
            <a:xfrm>
              <a:off x="5975721" y="2483047"/>
              <a:ext cx="94599" cy="1854904"/>
            </a:xfrm>
            <a:custGeom>
              <a:rect b="b" l="l" r="r" t="t"/>
              <a:pathLst>
                <a:path extrusionOk="0" h="39765" w="2028">
                  <a:moveTo>
                    <a:pt x="1" y="0"/>
                  </a:moveTo>
                  <a:lnTo>
                    <a:pt x="1" y="39764"/>
                  </a:lnTo>
                  <a:lnTo>
                    <a:pt x="2028" y="39764"/>
                  </a:lnTo>
                  <a:lnTo>
                    <a:pt x="20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5975721" y="2483047"/>
              <a:ext cx="94599" cy="311226"/>
            </a:xfrm>
            <a:custGeom>
              <a:rect b="b" l="l" r="r" t="t"/>
              <a:pathLst>
                <a:path extrusionOk="0" h="6672" w="2028">
                  <a:moveTo>
                    <a:pt x="1" y="0"/>
                  </a:moveTo>
                  <a:lnTo>
                    <a:pt x="1" y="6672"/>
                  </a:lnTo>
                  <a:cubicBezTo>
                    <a:pt x="654" y="4915"/>
                    <a:pt x="1330" y="3169"/>
                    <a:pt x="2028" y="1429"/>
                  </a:cubicBezTo>
                  <a:lnTo>
                    <a:pt x="20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a:off x="5975721" y="4166292"/>
              <a:ext cx="94599" cy="171660"/>
            </a:xfrm>
            <a:custGeom>
              <a:rect b="b" l="l" r="r" t="t"/>
              <a:pathLst>
                <a:path extrusionOk="0" h="3680" w="2028">
                  <a:moveTo>
                    <a:pt x="1" y="0"/>
                  </a:moveTo>
                  <a:lnTo>
                    <a:pt x="1" y="3679"/>
                  </a:lnTo>
                  <a:lnTo>
                    <a:pt x="2028" y="3679"/>
                  </a:lnTo>
                  <a:lnTo>
                    <a:pt x="2028" y="648"/>
                  </a:lnTo>
                  <a:cubicBezTo>
                    <a:pt x="1355" y="424"/>
                    <a:pt x="679" y="208"/>
                    <a:pt x="1"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5493301" y="1016057"/>
              <a:ext cx="1059551" cy="1523227"/>
            </a:xfrm>
            <a:custGeom>
              <a:rect b="b" l="l" r="r" t="t"/>
              <a:pathLst>
                <a:path extrusionOk="0" h="32654" w="22714">
                  <a:moveTo>
                    <a:pt x="8415" y="0"/>
                  </a:moveTo>
                  <a:lnTo>
                    <a:pt x="8415" y="2531"/>
                  </a:lnTo>
                  <a:cubicBezTo>
                    <a:pt x="8415" y="3069"/>
                    <a:pt x="7372" y="3553"/>
                    <a:pt x="6870" y="3745"/>
                  </a:cubicBezTo>
                  <a:lnTo>
                    <a:pt x="4763" y="4561"/>
                  </a:lnTo>
                  <a:cubicBezTo>
                    <a:pt x="2960" y="5259"/>
                    <a:pt x="1986" y="7216"/>
                    <a:pt x="2518" y="9076"/>
                  </a:cubicBezTo>
                  <a:cubicBezTo>
                    <a:pt x="2518" y="9076"/>
                    <a:pt x="4206" y="13328"/>
                    <a:pt x="4873" y="16279"/>
                  </a:cubicBezTo>
                  <a:cubicBezTo>
                    <a:pt x="5119" y="17369"/>
                    <a:pt x="4951" y="18505"/>
                    <a:pt x="4417" y="19489"/>
                  </a:cubicBezTo>
                  <a:cubicBezTo>
                    <a:pt x="1039" y="25723"/>
                    <a:pt x="1" y="32654"/>
                    <a:pt x="1" y="32654"/>
                  </a:cubicBezTo>
                  <a:lnTo>
                    <a:pt x="22713" y="32654"/>
                  </a:lnTo>
                  <a:cubicBezTo>
                    <a:pt x="22713" y="32654"/>
                    <a:pt x="22446" y="26963"/>
                    <a:pt x="18284" y="19461"/>
                  </a:cubicBezTo>
                  <a:cubicBezTo>
                    <a:pt x="17747" y="18494"/>
                    <a:pt x="17599" y="17359"/>
                    <a:pt x="17842" y="16279"/>
                  </a:cubicBezTo>
                  <a:cubicBezTo>
                    <a:pt x="18506" y="13326"/>
                    <a:pt x="20196" y="9076"/>
                    <a:pt x="20196" y="9076"/>
                  </a:cubicBezTo>
                  <a:cubicBezTo>
                    <a:pt x="20726" y="7216"/>
                    <a:pt x="19754" y="5259"/>
                    <a:pt x="17951" y="4561"/>
                  </a:cubicBezTo>
                  <a:lnTo>
                    <a:pt x="15844" y="3747"/>
                  </a:lnTo>
                  <a:cubicBezTo>
                    <a:pt x="15341" y="3553"/>
                    <a:pt x="14321" y="3069"/>
                    <a:pt x="14321" y="2531"/>
                  </a:cubicBezTo>
                  <a:lnTo>
                    <a:pt x="14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6150039" y="1709040"/>
              <a:ext cx="229688" cy="277827"/>
            </a:xfrm>
            <a:custGeom>
              <a:rect b="b" l="l" r="r" t="t"/>
              <a:pathLst>
                <a:path extrusionOk="0" h="5956" w="4924">
                  <a:moveTo>
                    <a:pt x="4130" y="0"/>
                  </a:moveTo>
                  <a:cubicBezTo>
                    <a:pt x="2284" y="1082"/>
                    <a:pt x="1" y="2774"/>
                    <a:pt x="1280" y="4547"/>
                  </a:cubicBezTo>
                  <a:cubicBezTo>
                    <a:pt x="1980" y="5517"/>
                    <a:pt x="3487" y="5823"/>
                    <a:pt x="4924" y="5956"/>
                  </a:cubicBezTo>
                  <a:cubicBezTo>
                    <a:pt x="4698" y="5514"/>
                    <a:pt x="4459" y="5063"/>
                    <a:pt x="4205" y="4605"/>
                  </a:cubicBezTo>
                  <a:cubicBezTo>
                    <a:pt x="3668" y="3638"/>
                    <a:pt x="3520" y="2503"/>
                    <a:pt x="3763" y="1423"/>
                  </a:cubicBezTo>
                  <a:cubicBezTo>
                    <a:pt x="3864" y="973"/>
                    <a:pt x="3990" y="492"/>
                    <a:pt x="4130" y="0"/>
                  </a:cubicBezTo>
                  <a:close/>
                </a:path>
              </a:pathLst>
            </a:custGeom>
            <a:solidFill>
              <a:srgbClr val="010101">
                <a:alpha val="14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5493301" y="1730964"/>
              <a:ext cx="432889" cy="808308"/>
            </a:xfrm>
            <a:custGeom>
              <a:rect b="b" l="l" r="r" t="t"/>
              <a:pathLst>
                <a:path extrusionOk="0" h="17328" w="9280">
                  <a:moveTo>
                    <a:pt x="4635" y="1"/>
                  </a:moveTo>
                  <a:lnTo>
                    <a:pt x="4635" y="1"/>
                  </a:lnTo>
                  <a:cubicBezTo>
                    <a:pt x="4723" y="328"/>
                    <a:pt x="4803" y="647"/>
                    <a:pt x="4873" y="953"/>
                  </a:cubicBezTo>
                  <a:cubicBezTo>
                    <a:pt x="5119" y="2043"/>
                    <a:pt x="4951" y="3181"/>
                    <a:pt x="4417" y="4163"/>
                  </a:cubicBezTo>
                  <a:cubicBezTo>
                    <a:pt x="1039" y="10397"/>
                    <a:pt x="1" y="17328"/>
                    <a:pt x="1" y="17328"/>
                  </a:cubicBezTo>
                  <a:lnTo>
                    <a:pt x="9279" y="17328"/>
                  </a:lnTo>
                  <a:cubicBezTo>
                    <a:pt x="8113" y="16608"/>
                    <a:pt x="7063" y="15731"/>
                    <a:pt x="6219" y="14628"/>
                  </a:cubicBezTo>
                  <a:cubicBezTo>
                    <a:pt x="4908" y="12916"/>
                    <a:pt x="4349" y="10790"/>
                    <a:pt x="4559" y="8648"/>
                  </a:cubicBezTo>
                  <a:cubicBezTo>
                    <a:pt x="4765" y="6526"/>
                    <a:pt x="5690" y="4914"/>
                    <a:pt x="6853" y="3324"/>
                  </a:cubicBezTo>
                  <a:cubicBezTo>
                    <a:pt x="5954" y="2330"/>
                    <a:pt x="5207" y="1210"/>
                    <a:pt x="4635" y="1"/>
                  </a:cubicBezTo>
                  <a:close/>
                </a:path>
              </a:pathLst>
            </a:custGeom>
            <a:solidFill>
              <a:srgbClr val="010101">
                <a:alpha val="14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6033609" y="1148114"/>
              <a:ext cx="352555" cy="719571"/>
            </a:xfrm>
            <a:custGeom>
              <a:rect b="b" l="l" r="r" t="t"/>
              <a:pathLst>
                <a:path extrusionOk="0" h="15426" w="7558">
                  <a:moveTo>
                    <a:pt x="3641" y="0"/>
                  </a:moveTo>
                  <a:cubicBezTo>
                    <a:pt x="3641" y="0"/>
                    <a:pt x="3028" y="1518"/>
                    <a:pt x="1709" y="2048"/>
                  </a:cubicBezTo>
                  <a:lnTo>
                    <a:pt x="1" y="4605"/>
                  </a:lnTo>
                  <a:lnTo>
                    <a:pt x="147" y="15364"/>
                  </a:lnTo>
                  <a:lnTo>
                    <a:pt x="6654" y="15425"/>
                  </a:lnTo>
                  <a:lnTo>
                    <a:pt x="7558" y="9460"/>
                  </a:lnTo>
                  <a:cubicBezTo>
                    <a:pt x="7558" y="9460"/>
                    <a:pt x="4304" y="8616"/>
                    <a:pt x="5569" y="966"/>
                  </a:cubicBezTo>
                  <a:lnTo>
                    <a:pt x="36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6033563" y="1243599"/>
              <a:ext cx="102436" cy="119322"/>
            </a:xfrm>
            <a:custGeom>
              <a:rect b="b" l="l" r="r" t="t"/>
              <a:pathLst>
                <a:path extrusionOk="0" h="2558" w="2196">
                  <a:moveTo>
                    <a:pt x="1710" y="1"/>
                  </a:moveTo>
                  <a:lnTo>
                    <a:pt x="0" y="2558"/>
                  </a:lnTo>
                  <a:lnTo>
                    <a:pt x="2195" y="2533"/>
                  </a:lnTo>
                  <a:lnTo>
                    <a:pt x="1710" y="1"/>
                  </a:lnTo>
                  <a:close/>
                </a:path>
              </a:pathLst>
            </a:custGeom>
            <a:solidFill>
              <a:srgbClr val="FFE08F">
                <a:alpha val="2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6211659" y="1047683"/>
              <a:ext cx="35312" cy="120535"/>
            </a:xfrm>
            <a:custGeom>
              <a:rect b="b" l="l" r="r" t="t"/>
              <a:pathLst>
                <a:path extrusionOk="0" fill="none" h="2584" w="757">
                  <a:moveTo>
                    <a:pt x="757" y="0"/>
                  </a:moveTo>
                  <a:lnTo>
                    <a:pt x="1" y="2584"/>
                  </a:lnTo>
                </a:path>
              </a:pathLst>
            </a:custGeom>
            <a:noFill/>
            <a:ln cap="rnd" cmpd="sng" w="3400">
              <a:solidFill>
                <a:srgbClr val="074260"/>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6224394" y="1030751"/>
              <a:ext cx="39463" cy="33865"/>
            </a:xfrm>
            <a:custGeom>
              <a:rect b="b" l="l" r="r" t="t"/>
              <a:pathLst>
                <a:path extrusionOk="0" h="726" w="846">
                  <a:moveTo>
                    <a:pt x="482" y="1"/>
                  </a:moveTo>
                  <a:cubicBezTo>
                    <a:pt x="393" y="1"/>
                    <a:pt x="302" y="34"/>
                    <a:pt x="228" y="107"/>
                  </a:cubicBezTo>
                  <a:cubicBezTo>
                    <a:pt x="0" y="335"/>
                    <a:pt x="161" y="725"/>
                    <a:pt x="484" y="725"/>
                  </a:cubicBezTo>
                  <a:cubicBezTo>
                    <a:pt x="683" y="725"/>
                    <a:pt x="846" y="562"/>
                    <a:pt x="846" y="363"/>
                  </a:cubicBezTo>
                  <a:cubicBezTo>
                    <a:pt x="846" y="145"/>
                    <a:pt x="66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6359763" y="1621437"/>
              <a:ext cx="125386" cy="8070"/>
            </a:xfrm>
            <a:custGeom>
              <a:rect b="b" l="l" r="r" t="t"/>
              <a:pathLst>
                <a:path extrusionOk="0" fill="none" h="173" w="2688">
                  <a:moveTo>
                    <a:pt x="2688" y="172"/>
                  </a:moveTo>
                  <a:lnTo>
                    <a:pt x="1" y="1"/>
                  </a:lnTo>
                </a:path>
              </a:pathLst>
            </a:custGeom>
            <a:noFill/>
            <a:ln cap="rnd" cmpd="sng" w="3400">
              <a:solidFill>
                <a:srgbClr val="074260"/>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6466117" y="1612481"/>
              <a:ext cx="40769" cy="33865"/>
            </a:xfrm>
            <a:custGeom>
              <a:rect b="b" l="l" r="r" t="t"/>
              <a:pathLst>
                <a:path extrusionOk="0" h="726" w="874">
                  <a:moveTo>
                    <a:pt x="409" y="1"/>
                  </a:moveTo>
                  <a:cubicBezTo>
                    <a:pt x="193" y="1"/>
                    <a:pt x="0" y="200"/>
                    <a:pt x="56" y="442"/>
                  </a:cubicBezTo>
                  <a:cubicBezTo>
                    <a:pt x="93" y="611"/>
                    <a:pt x="243" y="725"/>
                    <a:pt x="408" y="725"/>
                  </a:cubicBezTo>
                  <a:cubicBezTo>
                    <a:pt x="435" y="725"/>
                    <a:pt x="461" y="722"/>
                    <a:pt x="488" y="716"/>
                  </a:cubicBezTo>
                  <a:cubicBezTo>
                    <a:pt x="802" y="645"/>
                    <a:pt x="873" y="229"/>
                    <a:pt x="602" y="58"/>
                  </a:cubicBezTo>
                  <a:cubicBezTo>
                    <a:pt x="540" y="19"/>
                    <a:pt x="473" y="1"/>
                    <a:pt x="4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6275146" y="1094004"/>
              <a:ext cx="62507" cy="109013"/>
            </a:xfrm>
            <a:custGeom>
              <a:rect b="b" l="l" r="r" t="t"/>
              <a:pathLst>
                <a:path extrusionOk="0" fill="none" h="2337" w="1340">
                  <a:moveTo>
                    <a:pt x="1340" y="1"/>
                  </a:moveTo>
                  <a:lnTo>
                    <a:pt x="0" y="2337"/>
                  </a:lnTo>
                </a:path>
              </a:pathLst>
            </a:custGeom>
            <a:noFill/>
            <a:ln cap="rnd" cmpd="sng" w="3400">
              <a:solidFill>
                <a:srgbClr val="074260"/>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6316008" y="1077164"/>
              <a:ext cx="40723" cy="33772"/>
            </a:xfrm>
            <a:custGeom>
              <a:rect b="b" l="l" r="r" t="t"/>
              <a:pathLst>
                <a:path extrusionOk="0" h="724" w="873">
                  <a:moveTo>
                    <a:pt x="462" y="0"/>
                  </a:moveTo>
                  <a:cubicBezTo>
                    <a:pt x="400" y="0"/>
                    <a:pt x="335" y="17"/>
                    <a:pt x="274" y="54"/>
                  </a:cubicBezTo>
                  <a:cubicBezTo>
                    <a:pt x="0" y="222"/>
                    <a:pt x="65" y="639"/>
                    <a:pt x="379" y="714"/>
                  </a:cubicBezTo>
                  <a:cubicBezTo>
                    <a:pt x="407" y="721"/>
                    <a:pt x="436" y="724"/>
                    <a:pt x="464" y="724"/>
                  </a:cubicBezTo>
                  <a:cubicBezTo>
                    <a:pt x="627" y="724"/>
                    <a:pt x="775" y="612"/>
                    <a:pt x="814" y="446"/>
                  </a:cubicBezTo>
                  <a:cubicBezTo>
                    <a:pt x="872" y="204"/>
                    <a:pt x="680" y="0"/>
                    <a:pt x="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5975721" y="2559247"/>
              <a:ext cx="94601" cy="1854938"/>
            </a:xfrm>
            <a:custGeom>
              <a:rect b="b" l="l" r="r" t="t"/>
              <a:pathLst>
                <a:path extrusionOk="0" h="39765" w="2028">
                  <a:moveTo>
                    <a:pt x="1" y="0"/>
                  </a:moveTo>
                  <a:lnTo>
                    <a:pt x="1" y="39764"/>
                  </a:lnTo>
                  <a:lnTo>
                    <a:pt x="2028" y="39764"/>
                  </a:lnTo>
                  <a:lnTo>
                    <a:pt x="2028" y="0"/>
                  </a:lnTo>
                  <a:close/>
                </a:path>
              </a:pathLst>
            </a:custGeom>
            <a:solidFill>
              <a:srgbClr val="074260">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5779105" y="4299222"/>
              <a:ext cx="483353" cy="125433"/>
            </a:xfrm>
            <a:custGeom>
              <a:rect b="b" l="l" r="r" t="t"/>
              <a:pathLst>
                <a:path extrusionOk="0" h="2689" w="10362">
                  <a:moveTo>
                    <a:pt x="2689" y="0"/>
                  </a:moveTo>
                  <a:cubicBezTo>
                    <a:pt x="1203" y="0"/>
                    <a:pt x="0" y="1203"/>
                    <a:pt x="0" y="2689"/>
                  </a:cubicBezTo>
                  <a:lnTo>
                    <a:pt x="10362" y="2689"/>
                  </a:lnTo>
                  <a:cubicBezTo>
                    <a:pt x="10362" y="1203"/>
                    <a:pt x="9157" y="0"/>
                    <a:pt x="7672" y="0"/>
                  </a:cubicBezTo>
                  <a:close/>
                </a:path>
              </a:pathLst>
            </a:custGeom>
            <a:solidFill>
              <a:srgbClr val="EE7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35"/>
          <p:cNvSpPr txBox="1"/>
          <p:nvPr>
            <p:ph idx="1" type="subTitle"/>
          </p:nvPr>
        </p:nvSpPr>
        <p:spPr>
          <a:xfrm>
            <a:off x="780450" y="2807401"/>
            <a:ext cx="4841400" cy="33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6"/>
                </a:solidFill>
                <a:latin typeface="Prata"/>
                <a:ea typeface="Prata"/>
                <a:cs typeface="Prata"/>
                <a:sym typeface="Prata"/>
              </a:rPr>
              <a:t>What is printing?</a:t>
            </a:r>
            <a:endParaRPr sz="2000">
              <a:solidFill>
                <a:schemeClr val="accent6"/>
              </a:solidFill>
              <a:latin typeface="Montserrat"/>
              <a:ea typeface="Montserrat"/>
              <a:cs typeface="Montserrat"/>
              <a:sym typeface="Montserrat"/>
            </a:endParaRPr>
          </a:p>
        </p:txBody>
      </p:sp>
      <p:grpSp>
        <p:nvGrpSpPr>
          <p:cNvPr id="767" name="Google Shape;767;p35"/>
          <p:cNvGrpSpPr/>
          <p:nvPr/>
        </p:nvGrpSpPr>
        <p:grpSpPr>
          <a:xfrm>
            <a:off x="6092567" y="-364826"/>
            <a:ext cx="1201860" cy="1198656"/>
            <a:chOff x="6386819" y="420980"/>
            <a:chExt cx="804350" cy="802206"/>
          </a:xfrm>
        </p:grpSpPr>
        <p:sp>
          <p:nvSpPr>
            <p:cNvPr id="768" name="Google Shape;768;p35"/>
            <p:cNvSpPr/>
            <p:nvPr/>
          </p:nvSpPr>
          <p:spPr>
            <a:xfrm>
              <a:off x="6386819" y="420980"/>
              <a:ext cx="804350" cy="802206"/>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 name="Google Shape;769;p35"/>
            <p:cNvGrpSpPr/>
            <p:nvPr/>
          </p:nvGrpSpPr>
          <p:grpSpPr>
            <a:xfrm>
              <a:off x="6440513" y="488543"/>
              <a:ext cx="674361" cy="657319"/>
              <a:chOff x="1026513" y="2958993"/>
              <a:chExt cx="674361" cy="657319"/>
            </a:xfrm>
          </p:grpSpPr>
          <p:sp>
            <p:nvSpPr>
              <p:cNvPr id="770" name="Google Shape;770;p35"/>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44"/>
          <p:cNvSpPr txBox="1"/>
          <p:nvPr/>
        </p:nvSpPr>
        <p:spPr>
          <a:xfrm>
            <a:off x="1036125" y="1700525"/>
            <a:ext cx="6567000" cy="13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ata"/>
                <a:ea typeface="Prata"/>
                <a:cs typeface="Prata"/>
                <a:sym typeface="Prata"/>
              </a:rPr>
              <a:t>Watch the following video, then using the instructions on the instructions sheet to start developing your own print designs. This can follow any printing method outlined previously in this presentation.</a:t>
            </a:r>
            <a:endParaRPr>
              <a:latin typeface="Prata"/>
              <a:ea typeface="Prata"/>
              <a:cs typeface="Prata"/>
              <a:sym typeface="Prata"/>
            </a:endParaRPr>
          </a:p>
          <a:p>
            <a:pPr indent="0" lvl="0" marL="0" rtl="0" algn="l">
              <a:spcBef>
                <a:spcPts val="0"/>
              </a:spcBef>
              <a:spcAft>
                <a:spcPts val="0"/>
              </a:spcAft>
              <a:buNone/>
            </a:pPr>
            <a:r>
              <a:t/>
            </a:r>
            <a:endParaRPr>
              <a:latin typeface="Prata"/>
              <a:ea typeface="Prata"/>
              <a:cs typeface="Prata"/>
              <a:sym typeface="Prata"/>
            </a:endParaRPr>
          </a:p>
          <a:p>
            <a:pPr indent="0" lvl="0" marL="0" rtl="0" algn="l">
              <a:spcBef>
                <a:spcPts val="0"/>
              </a:spcBef>
              <a:spcAft>
                <a:spcPts val="0"/>
              </a:spcAft>
              <a:buNone/>
            </a:pPr>
            <a:r>
              <a:rPr lang="en" u="sng">
                <a:solidFill>
                  <a:schemeClr val="hlink"/>
                </a:solidFill>
                <a:latin typeface="Prata"/>
                <a:ea typeface="Prata"/>
                <a:cs typeface="Prata"/>
                <a:sym typeface="Prata"/>
                <a:hlinkClick r:id="rId3"/>
              </a:rPr>
              <a:t>https://www.youtube.com/watch?v=AUxtDCyaPFg</a:t>
            </a:r>
            <a:r>
              <a:rPr lang="en">
                <a:solidFill>
                  <a:schemeClr val="dk1"/>
                </a:solidFill>
                <a:latin typeface="Prata"/>
                <a:ea typeface="Prata"/>
                <a:cs typeface="Prata"/>
                <a:sym typeface="Prata"/>
              </a:rPr>
              <a:t> </a:t>
            </a:r>
            <a:endParaRPr>
              <a:solidFill>
                <a:schemeClr val="dk1"/>
              </a:solidFill>
              <a:latin typeface="Prata"/>
              <a:ea typeface="Prata"/>
              <a:cs typeface="Prata"/>
              <a:sym typeface="Prata"/>
            </a:endParaRPr>
          </a:p>
        </p:txBody>
      </p:sp>
      <p:sp>
        <p:nvSpPr>
          <p:cNvPr id="1599" name="Google Shape;159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Watch this video</a:t>
            </a:r>
            <a:endParaRPr/>
          </a:p>
        </p:txBody>
      </p:sp>
      <p:sp>
        <p:nvSpPr>
          <p:cNvPr id="1600" name="Google Shape;1600;p44"/>
          <p:cNvSpPr txBox="1"/>
          <p:nvPr/>
        </p:nvSpPr>
        <p:spPr>
          <a:xfrm>
            <a:off x="1036115" y="1368150"/>
            <a:ext cx="7017300" cy="3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rata"/>
                <a:ea typeface="Prata"/>
                <a:cs typeface="Prata"/>
                <a:sym typeface="Prata"/>
              </a:rPr>
              <a:t>How to use Image Trace Tool in Illustrator</a:t>
            </a:r>
            <a:endParaRPr sz="2400">
              <a:solidFill>
                <a:schemeClr val="dk1"/>
              </a:solidFill>
              <a:latin typeface="Prata"/>
              <a:ea typeface="Prata"/>
              <a:cs typeface="Prata"/>
              <a:sym typeface="Prata"/>
            </a:endParaRPr>
          </a:p>
        </p:txBody>
      </p:sp>
      <p:sp>
        <p:nvSpPr>
          <p:cNvPr id="1601" name="Google Shape;1601;p44"/>
          <p:cNvSpPr/>
          <p:nvPr/>
        </p:nvSpPr>
        <p:spPr>
          <a:xfrm>
            <a:off x="740282" y="1425152"/>
            <a:ext cx="218400" cy="218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4"/>
          <p:cNvSpPr/>
          <p:nvPr/>
        </p:nvSpPr>
        <p:spPr>
          <a:xfrm rot="1290295">
            <a:off x="170897" y="4060428"/>
            <a:ext cx="814272" cy="1087157"/>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3" name="Google Shape;1603;p44"/>
          <p:cNvGrpSpPr/>
          <p:nvPr/>
        </p:nvGrpSpPr>
        <p:grpSpPr>
          <a:xfrm>
            <a:off x="8053352" y="85895"/>
            <a:ext cx="909801" cy="907215"/>
            <a:chOff x="6386819" y="420980"/>
            <a:chExt cx="804350" cy="802206"/>
          </a:xfrm>
        </p:grpSpPr>
        <p:sp>
          <p:nvSpPr>
            <p:cNvPr id="1604" name="Google Shape;1604;p44"/>
            <p:cNvSpPr/>
            <p:nvPr/>
          </p:nvSpPr>
          <p:spPr>
            <a:xfrm>
              <a:off x="6386819" y="420980"/>
              <a:ext cx="804350" cy="802206"/>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5" name="Google Shape;1605;p44"/>
            <p:cNvGrpSpPr/>
            <p:nvPr/>
          </p:nvGrpSpPr>
          <p:grpSpPr>
            <a:xfrm>
              <a:off x="6440513" y="488543"/>
              <a:ext cx="674361" cy="657319"/>
              <a:chOff x="1026513" y="2958993"/>
              <a:chExt cx="674361" cy="657319"/>
            </a:xfrm>
          </p:grpSpPr>
          <p:sp>
            <p:nvSpPr>
              <p:cNvPr id="1606" name="Google Shape;1606;p44"/>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4"/>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4"/>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4"/>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4"/>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4"/>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4"/>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4"/>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4"/>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4"/>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4"/>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4"/>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4"/>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4"/>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4"/>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4"/>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4"/>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4"/>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4"/>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4"/>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4"/>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4"/>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4"/>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4"/>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4"/>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4"/>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4"/>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4"/>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4"/>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4"/>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4"/>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4"/>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4"/>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4"/>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4"/>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4"/>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4"/>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4"/>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4"/>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4"/>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4"/>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4"/>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4"/>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4"/>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4"/>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4"/>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4"/>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4"/>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4"/>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4"/>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4"/>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4"/>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4"/>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659" name="Google Shape;1659;p44"/>
          <p:cNvPicPr preferRelativeResize="0"/>
          <p:nvPr/>
        </p:nvPicPr>
        <p:blipFill rotWithShape="1">
          <a:blip r:embed="rId4">
            <a:alphaModFix/>
          </a:blip>
          <a:srcRect b="12677" l="0" r="0" t="12438"/>
          <a:stretch/>
        </p:blipFill>
        <p:spPr>
          <a:xfrm>
            <a:off x="2968527" y="2977550"/>
            <a:ext cx="3206947" cy="180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45"/>
          <p:cNvSpPr txBox="1"/>
          <p:nvPr>
            <p:ph type="ctrTitle"/>
          </p:nvPr>
        </p:nvSpPr>
        <p:spPr>
          <a:xfrm>
            <a:off x="720000" y="833825"/>
            <a:ext cx="4962300" cy="149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Evaluating Your Designs</a:t>
            </a:r>
            <a:endParaRPr/>
          </a:p>
        </p:txBody>
      </p:sp>
      <p:sp>
        <p:nvSpPr>
          <p:cNvPr id="1665" name="Google Shape;1665;p45"/>
          <p:cNvSpPr txBox="1"/>
          <p:nvPr>
            <p:ph idx="1" type="subTitle"/>
          </p:nvPr>
        </p:nvSpPr>
        <p:spPr>
          <a:xfrm>
            <a:off x="1456650" y="2827725"/>
            <a:ext cx="3489000" cy="72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Write a brief PMI of your design, using the </a:t>
            </a:r>
            <a:r>
              <a:rPr lang="en"/>
              <a:t>elements</a:t>
            </a:r>
            <a:r>
              <a:rPr lang="en"/>
              <a:t> and principles of design alongside your inspirations for the design.</a:t>
            </a:r>
            <a:endParaRPr/>
          </a:p>
        </p:txBody>
      </p:sp>
      <p:grpSp>
        <p:nvGrpSpPr>
          <p:cNvPr id="1666" name="Google Shape;1666;p45"/>
          <p:cNvGrpSpPr/>
          <p:nvPr/>
        </p:nvGrpSpPr>
        <p:grpSpPr>
          <a:xfrm>
            <a:off x="6255713" y="833823"/>
            <a:ext cx="1691633" cy="3996754"/>
            <a:chOff x="3359243" y="1188352"/>
            <a:chExt cx="1449433" cy="3424223"/>
          </a:xfrm>
        </p:grpSpPr>
        <p:grpSp>
          <p:nvGrpSpPr>
            <p:cNvPr id="1667" name="Google Shape;1667;p45"/>
            <p:cNvGrpSpPr/>
            <p:nvPr/>
          </p:nvGrpSpPr>
          <p:grpSpPr>
            <a:xfrm>
              <a:off x="3359243" y="1188352"/>
              <a:ext cx="1449433" cy="3415661"/>
              <a:chOff x="2511075" y="296438"/>
              <a:chExt cx="761177" cy="1793657"/>
            </a:xfrm>
          </p:grpSpPr>
          <p:sp>
            <p:nvSpPr>
              <p:cNvPr id="1668" name="Google Shape;1668;p45"/>
              <p:cNvSpPr/>
              <p:nvPr/>
            </p:nvSpPr>
            <p:spPr>
              <a:xfrm>
                <a:off x="2520009" y="483069"/>
                <a:ext cx="752243" cy="1607026"/>
              </a:xfrm>
              <a:custGeom>
                <a:rect b="b" l="l" r="r" t="t"/>
                <a:pathLst>
                  <a:path extrusionOk="0" h="71951" w="33680">
                    <a:moveTo>
                      <a:pt x="13123" y="0"/>
                    </a:moveTo>
                    <a:cubicBezTo>
                      <a:pt x="13123" y="0"/>
                      <a:pt x="8007" y="308"/>
                      <a:pt x="4072" y="1421"/>
                    </a:cubicBezTo>
                    <a:cubicBezTo>
                      <a:pt x="3570" y="1560"/>
                      <a:pt x="3086" y="1715"/>
                      <a:pt x="2636" y="1884"/>
                    </a:cubicBezTo>
                    <a:cubicBezTo>
                      <a:pt x="4296" y="6266"/>
                      <a:pt x="7950" y="15918"/>
                      <a:pt x="8811" y="18283"/>
                    </a:cubicBezTo>
                    <a:cubicBezTo>
                      <a:pt x="8929" y="18564"/>
                      <a:pt x="8990" y="18864"/>
                      <a:pt x="8990" y="19168"/>
                    </a:cubicBezTo>
                    <a:cubicBezTo>
                      <a:pt x="8990" y="19848"/>
                      <a:pt x="8684" y="20491"/>
                      <a:pt x="8156" y="20918"/>
                    </a:cubicBezTo>
                    <a:cubicBezTo>
                      <a:pt x="5212" y="23344"/>
                      <a:pt x="3386" y="26867"/>
                      <a:pt x="3100" y="30670"/>
                    </a:cubicBezTo>
                    <a:lnTo>
                      <a:pt x="1" y="71951"/>
                    </a:lnTo>
                    <a:lnTo>
                      <a:pt x="33680" y="71951"/>
                    </a:lnTo>
                    <a:cubicBezTo>
                      <a:pt x="30132" y="52170"/>
                      <a:pt x="19852" y="19042"/>
                      <a:pt x="19852" y="19042"/>
                    </a:cubicBezTo>
                    <a:cubicBezTo>
                      <a:pt x="19553" y="18090"/>
                      <a:pt x="20573" y="16224"/>
                      <a:pt x="22080" y="14245"/>
                    </a:cubicBezTo>
                    <a:cubicBezTo>
                      <a:pt x="23523" y="12351"/>
                      <a:pt x="23935" y="9867"/>
                      <a:pt x="23155" y="7617"/>
                    </a:cubicBezTo>
                    <a:lnTo>
                      <a:pt x="21243" y="2086"/>
                    </a:lnTo>
                    <a:cubicBezTo>
                      <a:pt x="20813" y="1884"/>
                      <a:pt x="20382" y="1700"/>
                      <a:pt x="19958" y="1536"/>
                    </a:cubicBezTo>
                    <a:cubicBezTo>
                      <a:pt x="16344" y="125"/>
                      <a:pt x="13123" y="0"/>
                      <a:pt x="13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5"/>
              <p:cNvSpPr/>
              <p:nvPr/>
            </p:nvSpPr>
            <p:spPr>
              <a:xfrm>
                <a:off x="2511075" y="525148"/>
                <a:ext cx="154558" cy="229559"/>
              </a:xfrm>
              <a:custGeom>
                <a:rect b="b" l="l" r="r" t="t"/>
                <a:pathLst>
                  <a:path extrusionOk="0" h="10278" w="6920">
                    <a:moveTo>
                      <a:pt x="3036" y="0"/>
                    </a:moveTo>
                    <a:cubicBezTo>
                      <a:pt x="1401" y="612"/>
                      <a:pt x="190" y="1410"/>
                      <a:pt x="27" y="2443"/>
                    </a:cubicBezTo>
                    <a:cubicBezTo>
                      <a:pt x="5" y="2599"/>
                      <a:pt x="0" y="2757"/>
                      <a:pt x="15" y="2915"/>
                    </a:cubicBezTo>
                    <a:cubicBezTo>
                      <a:pt x="79" y="3661"/>
                      <a:pt x="454" y="4346"/>
                      <a:pt x="1004" y="4852"/>
                    </a:cubicBezTo>
                    <a:lnTo>
                      <a:pt x="6919" y="10277"/>
                    </a:lnTo>
                    <a:cubicBezTo>
                      <a:pt x="5567" y="6687"/>
                      <a:pt x="3980" y="2491"/>
                      <a:pt x="30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5"/>
              <p:cNvSpPr/>
              <p:nvPr/>
            </p:nvSpPr>
            <p:spPr>
              <a:xfrm>
                <a:off x="2994450" y="529637"/>
                <a:ext cx="69730" cy="133809"/>
              </a:xfrm>
              <a:custGeom>
                <a:rect b="b" l="l" r="r" t="t"/>
                <a:pathLst>
                  <a:path extrusionOk="0" h="5991" w="3122">
                    <a:moveTo>
                      <a:pt x="1" y="1"/>
                    </a:moveTo>
                    <a:lnTo>
                      <a:pt x="1913" y="5532"/>
                    </a:lnTo>
                    <a:cubicBezTo>
                      <a:pt x="1967" y="5683"/>
                      <a:pt x="2013" y="5836"/>
                      <a:pt x="2055" y="5991"/>
                    </a:cubicBezTo>
                    <a:lnTo>
                      <a:pt x="2812" y="3595"/>
                    </a:lnTo>
                    <a:cubicBezTo>
                      <a:pt x="3121" y="2616"/>
                      <a:pt x="2731" y="1552"/>
                      <a:pt x="1860" y="1009"/>
                    </a:cubicBezTo>
                    <a:cubicBezTo>
                      <a:pt x="1260" y="637"/>
                      <a:pt x="639" y="30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5"/>
              <p:cNvSpPr/>
              <p:nvPr/>
            </p:nvSpPr>
            <p:spPr>
              <a:xfrm>
                <a:off x="2610935" y="346825"/>
                <a:ext cx="354814" cy="249750"/>
              </a:xfrm>
              <a:custGeom>
                <a:rect b="b" l="l" r="r" t="t"/>
                <a:pathLst>
                  <a:path extrusionOk="0" h="11182" w="15886">
                    <a:moveTo>
                      <a:pt x="8277" y="0"/>
                    </a:moveTo>
                    <a:cubicBezTo>
                      <a:pt x="7305" y="0"/>
                      <a:pt x="6464" y="677"/>
                      <a:pt x="6257" y="1627"/>
                    </a:cubicBezTo>
                    <a:cubicBezTo>
                      <a:pt x="6248" y="1655"/>
                      <a:pt x="6240" y="1684"/>
                      <a:pt x="6237" y="1714"/>
                    </a:cubicBezTo>
                    <a:lnTo>
                      <a:pt x="5398" y="6471"/>
                    </a:lnTo>
                    <a:cubicBezTo>
                      <a:pt x="3733" y="6690"/>
                      <a:pt x="1750" y="7026"/>
                      <a:pt x="1" y="7521"/>
                    </a:cubicBezTo>
                    <a:cubicBezTo>
                      <a:pt x="1646" y="8855"/>
                      <a:pt x="5238" y="11181"/>
                      <a:pt x="10283" y="11181"/>
                    </a:cubicBezTo>
                    <a:cubicBezTo>
                      <a:pt x="14773" y="11181"/>
                      <a:pt x="15761" y="9131"/>
                      <a:pt x="15886" y="7636"/>
                    </a:cubicBezTo>
                    <a:cubicBezTo>
                      <a:pt x="14774" y="7205"/>
                      <a:pt x="13631" y="6860"/>
                      <a:pt x="12466" y="6602"/>
                    </a:cubicBezTo>
                    <a:lnTo>
                      <a:pt x="12062" y="1895"/>
                    </a:lnTo>
                    <a:cubicBezTo>
                      <a:pt x="12054" y="1805"/>
                      <a:pt x="12039" y="1715"/>
                      <a:pt x="12021" y="1626"/>
                    </a:cubicBezTo>
                    <a:cubicBezTo>
                      <a:pt x="11810" y="677"/>
                      <a:pt x="10969" y="0"/>
                      <a:pt x="9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5"/>
              <p:cNvSpPr/>
              <p:nvPr/>
            </p:nvSpPr>
            <p:spPr>
              <a:xfrm>
                <a:off x="2750663" y="346825"/>
                <a:ext cx="128761" cy="36317"/>
              </a:xfrm>
              <a:custGeom>
                <a:rect b="b" l="l" r="r" t="t"/>
                <a:pathLst>
                  <a:path extrusionOk="0" h="1626" w="5765">
                    <a:moveTo>
                      <a:pt x="2018" y="0"/>
                    </a:moveTo>
                    <a:cubicBezTo>
                      <a:pt x="1047" y="0"/>
                      <a:pt x="207" y="678"/>
                      <a:pt x="1" y="1626"/>
                    </a:cubicBezTo>
                    <a:lnTo>
                      <a:pt x="5765" y="1626"/>
                    </a:lnTo>
                    <a:cubicBezTo>
                      <a:pt x="5556" y="677"/>
                      <a:pt x="4713" y="0"/>
                      <a:pt x="3741" y="0"/>
                    </a:cubicBezTo>
                    <a:lnTo>
                      <a:pt x="2021" y="0"/>
                    </a:lnTo>
                    <a:cubicBezTo>
                      <a:pt x="2020" y="0"/>
                      <a:pt x="2019" y="0"/>
                      <a:pt x="2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5"/>
              <p:cNvSpPr/>
              <p:nvPr/>
            </p:nvSpPr>
            <p:spPr>
              <a:xfrm>
                <a:off x="2793524" y="296438"/>
                <a:ext cx="44670" cy="42950"/>
              </a:xfrm>
              <a:custGeom>
                <a:rect b="b" l="l" r="r" t="t"/>
                <a:pathLst>
                  <a:path extrusionOk="0" h="1923" w="2000">
                    <a:moveTo>
                      <a:pt x="963" y="0"/>
                    </a:moveTo>
                    <a:cubicBezTo>
                      <a:pt x="431" y="0"/>
                      <a:pt x="1" y="430"/>
                      <a:pt x="1" y="960"/>
                    </a:cubicBezTo>
                    <a:cubicBezTo>
                      <a:pt x="1" y="1351"/>
                      <a:pt x="235" y="1701"/>
                      <a:pt x="594" y="1849"/>
                    </a:cubicBezTo>
                    <a:cubicBezTo>
                      <a:pt x="714" y="1899"/>
                      <a:pt x="839" y="1923"/>
                      <a:pt x="963" y="1923"/>
                    </a:cubicBezTo>
                    <a:cubicBezTo>
                      <a:pt x="1213" y="1923"/>
                      <a:pt x="1459" y="1825"/>
                      <a:pt x="1643" y="1642"/>
                    </a:cubicBezTo>
                    <a:cubicBezTo>
                      <a:pt x="1918" y="1366"/>
                      <a:pt x="2000" y="952"/>
                      <a:pt x="1850" y="593"/>
                    </a:cubicBezTo>
                    <a:cubicBezTo>
                      <a:pt x="1702" y="234"/>
                      <a:pt x="1352"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5"/>
              <p:cNvSpPr/>
              <p:nvPr/>
            </p:nvSpPr>
            <p:spPr>
              <a:xfrm>
                <a:off x="2807126" y="322860"/>
                <a:ext cx="15813" cy="34709"/>
              </a:xfrm>
              <a:custGeom>
                <a:rect b="b" l="l" r="r" t="t"/>
                <a:pathLst>
                  <a:path extrusionOk="0" h="1554" w="708">
                    <a:moveTo>
                      <a:pt x="0" y="0"/>
                    </a:moveTo>
                    <a:lnTo>
                      <a:pt x="0" y="1554"/>
                    </a:lnTo>
                    <a:lnTo>
                      <a:pt x="708" y="1554"/>
                    </a:lnTo>
                    <a:lnTo>
                      <a:pt x="7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5" name="Google Shape;1675;p45"/>
            <p:cNvSpPr/>
            <p:nvPr/>
          </p:nvSpPr>
          <p:spPr>
            <a:xfrm>
              <a:off x="3981021" y="1765225"/>
              <a:ext cx="404950" cy="2847350"/>
            </a:xfrm>
            <a:custGeom>
              <a:rect b="b" l="l" r="r" t="t"/>
              <a:pathLst>
                <a:path extrusionOk="0" h="113894" w="16198">
                  <a:moveTo>
                    <a:pt x="778" y="0"/>
                  </a:moveTo>
                  <a:cubicBezTo>
                    <a:pt x="6504" y="14319"/>
                    <a:pt x="-1295" y="30916"/>
                    <a:pt x="237" y="46261"/>
                  </a:cubicBezTo>
                  <a:cubicBezTo>
                    <a:pt x="2538" y="69310"/>
                    <a:pt x="7593" y="92388"/>
                    <a:pt x="16198" y="113894"/>
                  </a:cubicBezTo>
                </a:path>
              </a:pathLst>
            </a:custGeom>
            <a:noFill/>
            <a:ln cap="flat" cmpd="sng" w="9525">
              <a:solidFill>
                <a:schemeClr val="lt1"/>
              </a:solidFill>
              <a:prstDash val="dash"/>
              <a:round/>
              <a:headEnd len="med" w="med" type="none"/>
              <a:tailEnd len="med" w="med" type="none"/>
            </a:ln>
          </p:spPr>
        </p:sp>
        <p:sp>
          <p:nvSpPr>
            <p:cNvPr id="1676" name="Google Shape;1676;p45"/>
            <p:cNvSpPr/>
            <p:nvPr/>
          </p:nvSpPr>
          <p:spPr>
            <a:xfrm>
              <a:off x="3716399" y="2461850"/>
              <a:ext cx="588425" cy="301825"/>
            </a:xfrm>
            <a:custGeom>
              <a:rect b="b" l="l" r="r" t="t"/>
              <a:pathLst>
                <a:path extrusionOk="0" h="12073" w="23537">
                  <a:moveTo>
                    <a:pt x="0" y="0"/>
                  </a:moveTo>
                  <a:cubicBezTo>
                    <a:pt x="0" y="4254"/>
                    <a:pt x="2781" y="9327"/>
                    <a:pt x="6764" y="10821"/>
                  </a:cubicBezTo>
                  <a:cubicBezTo>
                    <a:pt x="12130" y="12835"/>
                    <a:pt x="23537" y="12766"/>
                    <a:pt x="23537" y="7034"/>
                  </a:cubicBezTo>
                </a:path>
              </a:pathLst>
            </a:custGeom>
            <a:noFill/>
            <a:ln cap="flat" cmpd="sng" w="9525">
              <a:solidFill>
                <a:schemeClr val="lt1"/>
              </a:solidFill>
              <a:prstDash val="dash"/>
              <a:round/>
              <a:headEnd len="med" w="med" type="none"/>
              <a:tailEnd len="med" w="med" type="none"/>
            </a:ln>
          </p:spPr>
        </p:sp>
        <p:sp>
          <p:nvSpPr>
            <p:cNvPr id="1677" name="Google Shape;1677;p45"/>
            <p:cNvSpPr/>
            <p:nvPr/>
          </p:nvSpPr>
          <p:spPr>
            <a:xfrm>
              <a:off x="3702874" y="2074267"/>
              <a:ext cx="615475" cy="138150"/>
            </a:xfrm>
            <a:custGeom>
              <a:rect b="b" l="l" r="r" t="t"/>
              <a:pathLst>
                <a:path extrusionOk="0" h="5526" w="24619">
                  <a:moveTo>
                    <a:pt x="0" y="3599"/>
                  </a:moveTo>
                  <a:cubicBezTo>
                    <a:pt x="2128" y="5727"/>
                    <a:pt x="6072" y="5904"/>
                    <a:pt x="8928" y="4952"/>
                  </a:cubicBezTo>
                  <a:cubicBezTo>
                    <a:pt x="11495" y="4096"/>
                    <a:pt x="12768" y="614"/>
                    <a:pt x="15421" y="82"/>
                  </a:cubicBezTo>
                  <a:cubicBezTo>
                    <a:pt x="18707" y="-577"/>
                    <a:pt x="21268" y="4140"/>
                    <a:pt x="24619" y="4140"/>
                  </a:cubicBezTo>
                </a:path>
              </a:pathLst>
            </a:custGeom>
            <a:noFill/>
            <a:ln cap="flat" cmpd="sng" w="9525">
              <a:solidFill>
                <a:schemeClr val="lt1"/>
              </a:solidFill>
              <a:prstDash val="dash"/>
              <a:round/>
              <a:headEnd len="med" w="med" type="none"/>
              <a:tailEnd len="med" w="med" type="none"/>
            </a:ln>
          </p:spPr>
        </p:sp>
      </p:grpSp>
      <p:sp>
        <p:nvSpPr>
          <p:cNvPr id="1678" name="Google Shape;1678;p45"/>
          <p:cNvSpPr txBox="1"/>
          <p:nvPr/>
        </p:nvSpPr>
        <p:spPr>
          <a:xfrm>
            <a:off x="0" y="4841250"/>
            <a:ext cx="48204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ata"/>
                <a:ea typeface="Prata"/>
                <a:cs typeface="Prata"/>
                <a:sym typeface="Prata"/>
              </a:rPr>
              <a:t>Note: If we are out of time, please attempt at home.</a:t>
            </a:r>
            <a:endParaRPr>
              <a:solidFill>
                <a:schemeClr val="dk1"/>
              </a:solidFill>
              <a:latin typeface="Prata"/>
              <a:ea typeface="Prata"/>
              <a:cs typeface="Prata"/>
              <a:sym typeface="Pr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grpSp>
        <p:nvGrpSpPr>
          <p:cNvPr id="827" name="Google Shape;827;p36"/>
          <p:cNvGrpSpPr/>
          <p:nvPr/>
        </p:nvGrpSpPr>
        <p:grpSpPr>
          <a:xfrm>
            <a:off x="6763848" y="4244144"/>
            <a:ext cx="425734" cy="583134"/>
            <a:chOff x="-550239" y="1312983"/>
            <a:chExt cx="806010" cy="1104002"/>
          </a:xfrm>
        </p:grpSpPr>
        <p:sp>
          <p:nvSpPr>
            <p:cNvPr id="828" name="Google Shape;828;p36"/>
            <p:cNvSpPr/>
            <p:nvPr/>
          </p:nvSpPr>
          <p:spPr>
            <a:xfrm>
              <a:off x="-53302" y="1312983"/>
              <a:ext cx="309073" cy="449440"/>
            </a:xfrm>
            <a:custGeom>
              <a:rect b="b" l="l" r="r" t="t"/>
              <a:pathLst>
                <a:path extrusionOk="0" h="44455" w="30571">
                  <a:moveTo>
                    <a:pt x="19343" y="13620"/>
                  </a:moveTo>
                  <a:cubicBezTo>
                    <a:pt x="21122" y="14437"/>
                    <a:pt x="22408" y="15904"/>
                    <a:pt x="22817" y="17671"/>
                  </a:cubicBezTo>
                  <a:cubicBezTo>
                    <a:pt x="23129" y="19017"/>
                    <a:pt x="22865" y="20099"/>
                    <a:pt x="22071" y="20700"/>
                  </a:cubicBezTo>
                  <a:cubicBezTo>
                    <a:pt x="21653" y="21015"/>
                    <a:pt x="21125" y="21175"/>
                    <a:pt x="20576" y="21175"/>
                  </a:cubicBezTo>
                  <a:cubicBezTo>
                    <a:pt x="20098" y="21175"/>
                    <a:pt x="19603" y="21054"/>
                    <a:pt x="19150" y="20808"/>
                  </a:cubicBezTo>
                  <a:cubicBezTo>
                    <a:pt x="17936" y="20135"/>
                    <a:pt x="17323" y="18765"/>
                    <a:pt x="17455" y="17034"/>
                  </a:cubicBezTo>
                  <a:cubicBezTo>
                    <a:pt x="17564" y="15844"/>
                    <a:pt x="18297" y="14714"/>
                    <a:pt x="19343" y="13620"/>
                  </a:cubicBezTo>
                  <a:close/>
                  <a:moveTo>
                    <a:pt x="26947" y="1"/>
                  </a:moveTo>
                  <a:cubicBezTo>
                    <a:pt x="26658" y="1"/>
                    <a:pt x="26395" y="341"/>
                    <a:pt x="26615" y="649"/>
                  </a:cubicBezTo>
                  <a:cubicBezTo>
                    <a:pt x="29452" y="4267"/>
                    <a:pt x="25990" y="7032"/>
                    <a:pt x="22324" y="9965"/>
                  </a:cubicBezTo>
                  <a:cubicBezTo>
                    <a:pt x="21230" y="10843"/>
                    <a:pt x="20112" y="11732"/>
                    <a:pt x="19150" y="12670"/>
                  </a:cubicBezTo>
                  <a:cubicBezTo>
                    <a:pt x="18814" y="12538"/>
                    <a:pt x="18465" y="12430"/>
                    <a:pt x="18104" y="12357"/>
                  </a:cubicBezTo>
                  <a:cubicBezTo>
                    <a:pt x="17415" y="12197"/>
                    <a:pt x="16716" y="12118"/>
                    <a:pt x="16013" y="12118"/>
                  </a:cubicBezTo>
                  <a:cubicBezTo>
                    <a:pt x="12611" y="12118"/>
                    <a:pt x="9136" y="13966"/>
                    <a:pt x="6396" y="17334"/>
                  </a:cubicBezTo>
                  <a:cubicBezTo>
                    <a:pt x="2621" y="21962"/>
                    <a:pt x="2321" y="28021"/>
                    <a:pt x="2044" y="33382"/>
                  </a:cubicBezTo>
                  <a:cubicBezTo>
                    <a:pt x="1840" y="37373"/>
                    <a:pt x="1648" y="41136"/>
                    <a:pt x="109" y="43852"/>
                  </a:cubicBezTo>
                  <a:cubicBezTo>
                    <a:pt x="1" y="44045"/>
                    <a:pt x="61" y="44285"/>
                    <a:pt x="253" y="44405"/>
                  </a:cubicBezTo>
                  <a:cubicBezTo>
                    <a:pt x="313" y="44430"/>
                    <a:pt x="386" y="44454"/>
                    <a:pt x="458" y="44454"/>
                  </a:cubicBezTo>
                  <a:cubicBezTo>
                    <a:pt x="467" y="44454"/>
                    <a:pt x="476" y="44455"/>
                    <a:pt x="485" y="44455"/>
                  </a:cubicBezTo>
                  <a:cubicBezTo>
                    <a:pt x="620" y="44455"/>
                    <a:pt x="751" y="44374"/>
                    <a:pt x="818" y="44261"/>
                  </a:cubicBezTo>
                  <a:cubicBezTo>
                    <a:pt x="2453" y="41376"/>
                    <a:pt x="2658" y="37517"/>
                    <a:pt x="2862" y="33430"/>
                  </a:cubicBezTo>
                  <a:cubicBezTo>
                    <a:pt x="3138" y="27937"/>
                    <a:pt x="3427" y="22275"/>
                    <a:pt x="7033" y="17839"/>
                  </a:cubicBezTo>
                  <a:cubicBezTo>
                    <a:pt x="9613" y="14680"/>
                    <a:pt x="12866" y="12934"/>
                    <a:pt x="16032" y="12934"/>
                  </a:cubicBezTo>
                  <a:cubicBezTo>
                    <a:pt x="16672" y="12934"/>
                    <a:pt x="17309" y="13005"/>
                    <a:pt x="17936" y="13151"/>
                  </a:cubicBezTo>
                  <a:cubicBezTo>
                    <a:pt x="18141" y="13199"/>
                    <a:pt x="18345" y="13247"/>
                    <a:pt x="18549" y="13319"/>
                  </a:cubicBezTo>
                  <a:cubicBezTo>
                    <a:pt x="17515" y="14461"/>
                    <a:pt x="16782" y="15663"/>
                    <a:pt x="16674" y="16974"/>
                  </a:cubicBezTo>
                  <a:cubicBezTo>
                    <a:pt x="16506" y="19029"/>
                    <a:pt x="17275" y="20688"/>
                    <a:pt x="18778" y="21517"/>
                  </a:cubicBezTo>
                  <a:cubicBezTo>
                    <a:pt x="19348" y="21833"/>
                    <a:pt x="19980" y="21988"/>
                    <a:pt x="20595" y="21988"/>
                  </a:cubicBezTo>
                  <a:cubicBezTo>
                    <a:pt x="21316" y="21988"/>
                    <a:pt x="22013" y="21776"/>
                    <a:pt x="22564" y="21361"/>
                  </a:cubicBezTo>
                  <a:cubicBezTo>
                    <a:pt x="23610" y="20556"/>
                    <a:pt x="23995" y="19149"/>
                    <a:pt x="23610" y="17502"/>
                  </a:cubicBezTo>
                  <a:cubicBezTo>
                    <a:pt x="23165" y="15567"/>
                    <a:pt x="21819" y="13968"/>
                    <a:pt x="19956" y="13031"/>
                  </a:cubicBezTo>
                  <a:cubicBezTo>
                    <a:pt x="20821" y="12201"/>
                    <a:pt x="21831" y="11396"/>
                    <a:pt x="22829" y="10590"/>
                  </a:cubicBezTo>
                  <a:cubicBezTo>
                    <a:pt x="26459" y="7693"/>
                    <a:pt x="30570" y="4400"/>
                    <a:pt x="27252" y="156"/>
                  </a:cubicBezTo>
                  <a:cubicBezTo>
                    <a:pt x="27162" y="47"/>
                    <a:pt x="27053" y="1"/>
                    <a:pt x="26947" y="1"/>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4" y="1617416"/>
              <a:ext cx="360482" cy="140863"/>
            </a:xfrm>
            <a:custGeom>
              <a:rect b="b" l="l" r="r" t="t"/>
              <a:pathLst>
                <a:path extrusionOk="0" h="13933" w="35656">
                  <a:moveTo>
                    <a:pt x="1455" y="0"/>
                  </a:moveTo>
                  <a:cubicBezTo>
                    <a:pt x="650" y="0"/>
                    <a:pt x="1" y="650"/>
                    <a:pt x="1" y="1455"/>
                  </a:cubicBezTo>
                  <a:lnTo>
                    <a:pt x="1" y="13933"/>
                  </a:lnTo>
                  <a:lnTo>
                    <a:pt x="35655" y="13933"/>
                  </a:lnTo>
                  <a:lnTo>
                    <a:pt x="35655" y="1455"/>
                  </a:lnTo>
                  <a:cubicBezTo>
                    <a:pt x="35655" y="650"/>
                    <a:pt x="35006" y="0"/>
                    <a:pt x="34201"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96403" y="1671615"/>
              <a:ext cx="540339" cy="639276"/>
            </a:xfrm>
            <a:custGeom>
              <a:rect b="b" l="l" r="r" t="t"/>
              <a:pathLst>
                <a:path extrusionOk="0" h="63232" w="53446">
                  <a:moveTo>
                    <a:pt x="3210" y="1"/>
                  </a:moveTo>
                  <a:lnTo>
                    <a:pt x="3174" y="722"/>
                  </a:lnTo>
                  <a:lnTo>
                    <a:pt x="3138" y="1576"/>
                  </a:lnTo>
                  <a:lnTo>
                    <a:pt x="2934" y="5458"/>
                  </a:lnTo>
                  <a:lnTo>
                    <a:pt x="2897" y="6312"/>
                  </a:lnTo>
                  <a:lnTo>
                    <a:pt x="2693" y="10195"/>
                  </a:lnTo>
                  <a:lnTo>
                    <a:pt x="2657" y="11036"/>
                  </a:lnTo>
                  <a:lnTo>
                    <a:pt x="2453" y="14931"/>
                  </a:lnTo>
                  <a:lnTo>
                    <a:pt x="2417" y="15772"/>
                  </a:lnTo>
                  <a:lnTo>
                    <a:pt x="2212" y="19655"/>
                  </a:lnTo>
                  <a:lnTo>
                    <a:pt x="2176" y="20509"/>
                  </a:lnTo>
                  <a:lnTo>
                    <a:pt x="1972" y="24391"/>
                  </a:lnTo>
                  <a:lnTo>
                    <a:pt x="1924" y="25245"/>
                  </a:lnTo>
                  <a:lnTo>
                    <a:pt x="1731" y="29128"/>
                  </a:lnTo>
                  <a:lnTo>
                    <a:pt x="1683" y="29981"/>
                  </a:lnTo>
                  <a:lnTo>
                    <a:pt x="1491" y="33864"/>
                  </a:lnTo>
                  <a:lnTo>
                    <a:pt x="1443" y="34705"/>
                  </a:lnTo>
                  <a:lnTo>
                    <a:pt x="1251" y="38600"/>
                  </a:lnTo>
                  <a:lnTo>
                    <a:pt x="1203" y="39442"/>
                  </a:lnTo>
                  <a:lnTo>
                    <a:pt x="1010" y="43325"/>
                  </a:lnTo>
                  <a:lnTo>
                    <a:pt x="962" y="44178"/>
                  </a:lnTo>
                  <a:lnTo>
                    <a:pt x="770" y="48061"/>
                  </a:lnTo>
                  <a:lnTo>
                    <a:pt x="722" y="48914"/>
                  </a:lnTo>
                  <a:lnTo>
                    <a:pt x="529" y="52797"/>
                  </a:lnTo>
                  <a:lnTo>
                    <a:pt x="481" y="53651"/>
                  </a:lnTo>
                  <a:lnTo>
                    <a:pt x="289" y="57533"/>
                  </a:lnTo>
                  <a:lnTo>
                    <a:pt x="241" y="58375"/>
                  </a:lnTo>
                  <a:lnTo>
                    <a:pt x="49" y="62270"/>
                  </a:lnTo>
                  <a:lnTo>
                    <a:pt x="0" y="63111"/>
                  </a:lnTo>
                  <a:lnTo>
                    <a:pt x="0" y="63231"/>
                  </a:lnTo>
                  <a:lnTo>
                    <a:pt x="53446" y="63231"/>
                  </a:lnTo>
                  <a:lnTo>
                    <a:pt x="53386" y="61933"/>
                  </a:lnTo>
                  <a:lnTo>
                    <a:pt x="53337" y="61104"/>
                  </a:lnTo>
                  <a:lnTo>
                    <a:pt x="53145" y="57329"/>
                  </a:lnTo>
                  <a:lnTo>
                    <a:pt x="53109" y="56512"/>
                  </a:lnTo>
                  <a:lnTo>
                    <a:pt x="52917" y="52737"/>
                  </a:lnTo>
                  <a:lnTo>
                    <a:pt x="52869" y="51908"/>
                  </a:lnTo>
                  <a:lnTo>
                    <a:pt x="52676" y="48133"/>
                  </a:lnTo>
                  <a:lnTo>
                    <a:pt x="52640" y="47316"/>
                  </a:lnTo>
                  <a:lnTo>
                    <a:pt x="52448" y="43541"/>
                  </a:lnTo>
                  <a:lnTo>
                    <a:pt x="52400" y="42711"/>
                  </a:lnTo>
                  <a:lnTo>
                    <a:pt x="52207" y="38937"/>
                  </a:lnTo>
                  <a:lnTo>
                    <a:pt x="52171" y="38107"/>
                  </a:lnTo>
                  <a:lnTo>
                    <a:pt x="51979" y="34333"/>
                  </a:lnTo>
                  <a:lnTo>
                    <a:pt x="51943" y="33515"/>
                  </a:lnTo>
                  <a:lnTo>
                    <a:pt x="51751" y="29741"/>
                  </a:lnTo>
                  <a:lnTo>
                    <a:pt x="51703" y="28911"/>
                  </a:lnTo>
                  <a:lnTo>
                    <a:pt x="51510" y="25137"/>
                  </a:lnTo>
                  <a:lnTo>
                    <a:pt x="51474" y="24319"/>
                  </a:lnTo>
                  <a:lnTo>
                    <a:pt x="51282" y="20545"/>
                  </a:lnTo>
                  <a:lnTo>
                    <a:pt x="51234" y="19715"/>
                  </a:lnTo>
                  <a:lnTo>
                    <a:pt x="51041" y="15941"/>
                  </a:lnTo>
                  <a:lnTo>
                    <a:pt x="51005" y="15111"/>
                  </a:lnTo>
                  <a:lnTo>
                    <a:pt x="50813" y="11337"/>
                  </a:lnTo>
                  <a:lnTo>
                    <a:pt x="50765" y="10519"/>
                  </a:lnTo>
                  <a:lnTo>
                    <a:pt x="50573" y="6745"/>
                  </a:lnTo>
                  <a:lnTo>
                    <a:pt x="50537" y="5915"/>
                  </a:lnTo>
                  <a:lnTo>
                    <a:pt x="50344" y="2141"/>
                  </a:lnTo>
                  <a:lnTo>
                    <a:pt x="50296" y="1323"/>
                  </a:lnTo>
                  <a:lnTo>
                    <a:pt x="50236" y="1"/>
                  </a:lnTo>
                  <a:close/>
                </a:path>
              </a:pathLst>
            </a:custGeom>
            <a:solidFill>
              <a:srgbClr val="6E9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479388" y="1824387"/>
              <a:ext cx="499019" cy="150346"/>
            </a:xfrm>
            <a:custGeom>
              <a:rect b="b" l="l" r="r" t="t"/>
              <a:pathLst>
                <a:path extrusionOk="0" h="14871" w="49359">
                  <a:moveTo>
                    <a:pt x="49322" y="0"/>
                  </a:moveTo>
                  <a:lnTo>
                    <a:pt x="48" y="14017"/>
                  </a:lnTo>
                  <a:lnTo>
                    <a:pt x="0" y="14870"/>
                  </a:lnTo>
                  <a:lnTo>
                    <a:pt x="49358" y="830"/>
                  </a:lnTo>
                  <a:lnTo>
                    <a:pt x="4932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81824" y="1870934"/>
              <a:ext cx="503882" cy="151559"/>
            </a:xfrm>
            <a:custGeom>
              <a:rect b="b" l="l" r="r" t="t"/>
              <a:pathLst>
                <a:path extrusionOk="0" h="14991" w="49840">
                  <a:moveTo>
                    <a:pt x="49792" y="0"/>
                  </a:moveTo>
                  <a:lnTo>
                    <a:pt x="49" y="14149"/>
                  </a:lnTo>
                  <a:lnTo>
                    <a:pt x="1" y="14990"/>
                  </a:lnTo>
                  <a:lnTo>
                    <a:pt x="49840" y="830"/>
                  </a:lnTo>
                  <a:lnTo>
                    <a:pt x="4979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84251" y="1917480"/>
              <a:ext cx="508624" cy="152894"/>
            </a:xfrm>
            <a:custGeom>
              <a:rect b="b" l="l" r="r" t="t"/>
              <a:pathLst>
                <a:path extrusionOk="0" h="15123" w="50309">
                  <a:moveTo>
                    <a:pt x="50272" y="0"/>
                  </a:moveTo>
                  <a:lnTo>
                    <a:pt x="49" y="14281"/>
                  </a:lnTo>
                  <a:lnTo>
                    <a:pt x="1" y="15123"/>
                  </a:lnTo>
                  <a:lnTo>
                    <a:pt x="1" y="15123"/>
                  </a:lnTo>
                  <a:lnTo>
                    <a:pt x="50308" y="818"/>
                  </a:lnTo>
                  <a:lnTo>
                    <a:pt x="5027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486677" y="1963905"/>
              <a:ext cx="513477" cy="154359"/>
            </a:xfrm>
            <a:custGeom>
              <a:rect b="b" l="l" r="r" t="t"/>
              <a:pathLst>
                <a:path extrusionOk="0" h="15268" w="50789">
                  <a:moveTo>
                    <a:pt x="50741" y="0"/>
                  </a:moveTo>
                  <a:lnTo>
                    <a:pt x="48" y="14414"/>
                  </a:lnTo>
                  <a:lnTo>
                    <a:pt x="0" y="15267"/>
                  </a:lnTo>
                  <a:lnTo>
                    <a:pt x="0" y="15267"/>
                  </a:lnTo>
                  <a:lnTo>
                    <a:pt x="50789" y="830"/>
                  </a:lnTo>
                  <a:lnTo>
                    <a:pt x="50741"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489114" y="2010452"/>
              <a:ext cx="518228" cy="155694"/>
            </a:xfrm>
            <a:custGeom>
              <a:rect b="b" l="l" r="r" t="t"/>
              <a:pathLst>
                <a:path extrusionOk="0" h="15400" w="51259">
                  <a:moveTo>
                    <a:pt x="51222" y="0"/>
                  </a:moveTo>
                  <a:lnTo>
                    <a:pt x="49" y="14546"/>
                  </a:lnTo>
                  <a:lnTo>
                    <a:pt x="1" y="15399"/>
                  </a:lnTo>
                  <a:lnTo>
                    <a:pt x="51258" y="818"/>
                  </a:lnTo>
                  <a:lnTo>
                    <a:pt x="5122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491540" y="2056877"/>
              <a:ext cx="522960" cy="157150"/>
            </a:xfrm>
            <a:custGeom>
              <a:rect b="b" l="l" r="r" t="t"/>
              <a:pathLst>
                <a:path extrusionOk="0" h="15544" w="51727">
                  <a:moveTo>
                    <a:pt x="51690" y="0"/>
                  </a:moveTo>
                  <a:lnTo>
                    <a:pt x="48" y="14690"/>
                  </a:lnTo>
                  <a:lnTo>
                    <a:pt x="0" y="15544"/>
                  </a:lnTo>
                  <a:lnTo>
                    <a:pt x="51726" y="830"/>
                  </a:lnTo>
                  <a:lnTo>
                    <a:pt x="51690"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493977" y="2103423"/>
              <a:ext cx="527823" cy="158363"/>
            </a:xfrm>
            <a:custGeom>
              <a:rect b="b" l="l" r="r" t="t"/>
              <a:pathLst>
                <a:path extrusionOk="0" h="15664" w="52208">
                  <a:moveTo>
                    <a:pt x="52160" y="0"/>
                  </a:moveTo>
                  <a:lnTo>
                    <a:pt x="49" y="14822"/>
                  </a:lnTo>
                  <a:lnTo>
                    <a:pt x="1" y="15664"/>
                  </a:lnTo>
                  <a:lnTo>
                    <a:pt x="52208" y="830"/>
                  </a:lnTo>
                  <a:lnTo>
                    <a:pt x="52160"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64174" y="2196395"/>
              <a:ext cx="402762" cy="114496"/>
            </a:xfrm>
            <a:custGeom>
              <a:rect b="b" l="l" r="r" t="t"/>
              <a:pathLst>
                <a:path extrusionOk="0" h="11325" w="39838">
                  <a:moveTo>
                    <a:pt x="39790" y="1"/>
                  </a:moveTo>
                  <a:lnTo>
                    <a:pt x="0" y="11324"/>
                  </a:lnTo>
                  <a:lnTo>
                    <a:pt x="2933" y="11324"/>
                  </a:lnTo>
                  <a:lnTo>
                    <a:pt x="39838" y="830"/>
                  </a:lnTo>
                  <a:lnTo>
                    <a:pt x="39790"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198411" y="2242941"/>
              <a:ext cx="239314" cy="67949"/>
            </a:xfrm>
            <a:custGeom>
              <a:rect b="b" l="l" r="r" t="t"/>
              <a:pathLst>
                <a:path extrusionOk="0" h="6721" w="23671">
                  <a:moveTo>
                    <a:pt x="23634" y="1"/>
                  </a:moveTo>
                  <a:lnTo>
                    <a:pt x="1" y="6720"/>
                  </a:lnTo>
                  <a:lnTo>
                    <a:pt x="2946" y="6720"/>
                  </a:lnTo>
                  <a:lnTo>
                    <a:pt x="23670" y="818"/>
                  </a:lnTo>
                  <a:lnTo>
                    <a:pt x="23634"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496403" y="2149970"/>
              <a:ext cx="532564" cy="159708"/>
            </a:xfrm>
            <a:custGeom>
              <a:rect b="b" l="l" r="r" t="t"/>
              <a:pathLst>
                <a:path extrusionOk="0" h="15797" w="52677">
                  <a:moveTo>
                    <a:pt x="52640" y="1"/>
                  </a:moveTo>
                  <a:lnTo>
                    <a:pt x="49" y="14955"/>
                  </a:lnTo>
                  <a:lnTo>
                    <a:pt x="0" y="15796"/>
                  </a:lnTo>
                  <a:lnTo>
                    <a:pt x="52676" y="818"/>
                  </a:lnTo>
                  <a:lnTo>
                    <a:pt x="52640"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471977" y="1684991"/>
              <a:ext cx="484562" cy="146090"/>
            </a:xfrm>
            <a:custGeom>
              <a:rect b="b" l="l" r="r" t="t"/>
              <a:pathLst>
                <a:path extrusionOk="0" h="14450" w="47929">
                  <a:moveTo>
                    <a:pt x="47880" y="0"/>
                  </a:moveTo>
                  <a:lnTo>
                    <a:pt x="37" y="13608"/>
                  </a:lnTo>
                  <a:lnTo>
                    <a:pt x="1" y="14449"/>
                  </a:lnTo>
                  <a:lnTo>
                    <a:pt x="47928" y="818"/>
                  </a:lnTo>
                  <a:lnTo>
                    <a:pt x="47880"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474404" y="1731416"/>
              <a:ext cx="489294" cy="147545"/>
            </a:xfrm>
            <a:custGeom>
              <a:rect b="b" l="l" r="r" t="t"/>
              <a:pathLst>
                <a:path extrusionOk="0" h="14594" w="48397">
                  <a:moveTo>
                    <a:pt x="48361" y="0"/>
                  </a:moveTo>
                  <a:lnTo>
                    <a:pt x="36" y="13740"/>
                  </a:lnTo>
                  <a:lnTo>
                    <a:pt x="0" y="14594"/>
                  </a:lnTo>
                  <a:lnTo>
                    <a:pt x="48397" y="830"/>
                  </a:lnTo>
                  <a:lnTo>
                    <a:pt x="48361"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469541" y="1671615"/>
              <a:ext cx="392430" cy="111584"/>
            </a:xfrm>
            <a:custGeom>
              <a:rect b="b" l="l" r="r" t="t"/>
              <a:pathLst>
                <a:path extrusionOk="0" h="11037" w="38816">
                  <a:moveTo>
                    <a:pt x="35883" y="1"/>
                  </a:moveTo>
                  <a:lnTo>
                    <a:pt x="36" y="10195"/>
                  </a:lnTo>
                  <a:lnTo>
                    <a:pt x="0" y="11036"/>
                  </a:lnTo>
                  <a:lnTo>
                    <a:pt x="38816"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476961" y="1777962"/>
              <a:ext cx="494288" cy="148880"/>
            </a:xfrm>
            <a:custGeom>
              <a:rect b="b" l="l" r="r" t="t"/>
              <a:pathLst>
                <a:path extrusionOk="0" h="14726" w="48891">
                  <a:moveTo>
                    <a:pt x="48842" y="0"/>
                  </a:moveTo>
                  <a:lnTo>
                    <a:pt x="49" y="13872"/>
                  </a:lnTo>
                  <a:lnTo>
                    <a:pt x="1" y="14726"/>
                  </a:lnTo>
                  <a:lnTo>
                    <a:pt x="1" y="14726"/>
                  </a:lnTo>
                  <a:lnTo>
                    <a:pt x="48890" y="818"/>
                  </a:lnTo>
                  <a:lnTo>
                    <a:pt x="4884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467114" y="1671615"/>
              <a:ext cx="224240" cy="63814"/>
            </a:xfrm>
            <a:custGeom>
              <a:rect b="b" l="l" r="r" t="t"/>
              <a:pathLst>
                <a:path extrusionOk="0" h="6312" w="22180">
                  <a:moveTo>
                    <a:pt x="19234" y="1"/>
                  </a:moveTo>
                  <a:lnTo>
                    <a:pt x="37" y="5458"/>
                  </a:lnTo>
                  <a:lnTo>
                    <a:pt x="0" y="6312"/>
                  </a:lnTo>
                  <a:lnTo>
                    <a:pt x="22179"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2516" y="2289367"/>
              <a:ext cx="75845" cy="21524"/>
            </a:xfrm>
            <a:custGeom>
              <a:rect b="b" l="l" r="r" t="t"/>
              <a:pathLst>
                <a:path extrusionOk="0" h="2129" w="7502">
                  <a:moveTo>
                    <a:pt x="7453" y="1"/>
                  </a:moveTo>
                  <a:lnTo>
                    <a:pt x="0" y="2128"/>
                  </a:lnTo>
                  <a:lnTo>
                    <a:pt x="2946" y="2128"/>
                  </a:lnTo>
                  <a:lnTo>
                    <a:pt x="7502" y="830"/>
                  </a:lnTo>
                  <a:lnTo>
                    <a:pt x="7453"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464688" y="1671615"/>
              <a:ext cx="55918" cy="15933"/>
            </a:xfrm>
            <a:custGeom>
              <a:rect b="b" l="l" r="r" t="t"/>
              <a:pathLst>
                <a:path extrusionOk="0" h="1576" w="5531">
                  <a:moveTo>
                    <a:pt x="2585" y="1"/>
                  </a:moveTo>
                  <a:lnTo>
                    <a:pt x="37" y="722"/>
                  </a:lnTo>
                  <a:lnTo>
                    <a:pt x="1" y="1576"/>
                  </a:lnTo>
                  <a:lnTo>
                    <a:pt x="1" y="1576"/>
                  </a:lnTo>
                  <a:lnTo>
                    <a:pt x="5531"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550239" y="2284261"/>
              <a:ext cx="647889" cy="132724"/>
            </a:xfrm>
            <a:custGeom>
              <a:rect b="b" l="l" r="r" t="t"/>
              <a:pathLst>
                <a:path extrusionOk="0" h="13128" w="64084">
                  <a:moveTo>
                    <a:pt x="0" y="1"/>
                  </a:moveTo>
                  <a:lnTo>
                    <a:pt x="0" y="13128"/>
                  </a:lnTo>
                  <a:lnTo>
                    <a:pt x="64084" y="13128"/>
                  </a:lnTo>
                  <a:lnTo>
                    <a:pt x="64084"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36"/>
          <p:cNvSpPr txBox="1"/>
          <p:nvPr>
            <p:ph type="title"/>
          </p:nvPr>
        </p:nvSpPr>
        <p:spPr>
          <a:xfrm>
            <a:off x="856275" y="445025"/>
            <a:ext cx="514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Methods of Printing</a:t>
            </a:r>
            <a:endParaRPr/>
          </a:p>
        </p:txBody>
      </p:sp>
      <p:sp>
        <p:nvSpPr>
          <p:cNvPr id="850" name="Google Shape;850;p36"/>
          <p:cNvSpPr txBox="1"/>
          <p:nvPr>
            <p:ph idx="2" type="title"/>
          </p:nvPr>
        </p:nvSpPr>
        <p:spPr>
          <a:xfrm>
            <a:off x="856276" y="2684950"/>
            <a:ext cx="2457600" cy="3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Block Printing</a:t>
            </a:r>
            <a:endParaRPr/>
          </a:p>
        </p:txBody>
      </p:sp>
      <p:sp>
        <p:nvSpPr>
          <p:cNvPr id="851" name="Google Shape;851;p36"/>
          <p:cNvSpPr txBox="1"/>
          <p:nvPr>
            <p:ph idx="3" type="title"/>
          </p:nvPr>
        </p:nvSpPr>
        <p:spPr>
          <a:xfrm>
            <a:off x="3547295" y="2684950"/>
            <a:ext cx="2457600" cy="3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Warp Printing</a:t>
            </a:r>
            <a:endParaRPr/>
          </a:p>
        </p:txBody>
      </p:sp>
      <p:sp>
        <p:nvSpPr>
          <p:cNvPr id="852" name="Google Shape;852;p36"/>
          <p:cNvSpPr txBox="1"/>
          <p:nvPr>
            <p:ph idx="7" type="title"/>
          </p:nvPr>
        </p:nvSpPr>
        <p:spPr>
          <a:xfrm>
            <a:off x="3547295" y="3600615"/>
            <a:ext cx="2457600" cy="3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Heat Transfer</a:t>
            </a:r>
            <a:endParaRPr>
              <a:solidFill>
                <a:schemeClr val="accent1"/>
              </a:solidFill>
            </a:endParaRPr>
          </a:p>
        </p:txBody>
      </p:sp>
      <p:sp>
        <p:nvSpPr>
          <p:cNvPr id="853" name="Google Shape;853;p36"/>
          <p:cNvSpPr txBox="1"/>
          <p:nvPr>
            <p:ph idx="14" type="title"/>
          </p:nvPr>
        </p:nvSpPr>
        <p:spPr>
          <a:xfrm>
            <a:off x="3547296" y="1823225"/>
            <a:ext cx="2457600" cy="24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Roller Printing</a:t>
            </a:r>
            <a:endParaRPr/>
          </a:p>
        </p:txBody>
      </p:sp>
      <p:grpSp>
        <p:nvGrpSpPr>
          <p:cNvPr id="854" name="Google Shape;854;p36"/>
          <p:cNvGrpSpPr/>
          <p:nvPr/>
        </p:nvGrpSpPr>
        <p:grpSpPr>
          <a:xfrm>
            <a:off x="6704048" y="1405093"/>
            <a:ext cx="2123367" cy="3415889"/>
            <a:chOff x="3703139" y="329158"/>
            <a:chExt cx="1057138" cy="1700632"/>
          </a:xfrm>
        </p:grpSpPr>
        <p:sp>
          <p:nvSpPr>
            <p:cNvPr id="855" name="Google Shape;855;p36"/>
            <p:cNvSpPr/>
            <p:nvPr/>
          </p:nvSpPr>
          <p:spPr>
            <a:xfrm>
              <a:off x="4220016" y="876344"/>
              <a:ext cx="42258" cy="1117710"/>
            </a:xfrm>
            <a:custGeom>
              <a:rect b="b" l="l" r="r" t="t"/>
              <a:pathLst>
                <a:path extrusionOk="0" h="50043" w="1892">
                  <a:moveTo>
                    <a:pt x="0" y="0"/>
                  </a:moveTo>
                  <a:lnTo>
                    <a:pt x="0" y="50043"/>
                  </a:lnTo>
                  <a:lnTo>
                    <a:pt x="1891" y="50043"/>
                  </a:lnTo>
                  <a:lnTo>
                    <a:pt x="18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4107269" y="1983579"/>
              <a:ext cx="267774" cy="46211"/>
            </a:xfrm>
            <a:custGeom>
              <a:rect b="b" l="l" r="r" t="t"/>
              <a:pathLst>
                <a:path extrusionOk="0" h="2069" w="11989">
                  <a:moveTo>
                    <a:pt x="5994" y="0"/>
                  </a:moveTo>
                  <a:cubicBezTo>
                    <a:pt x="2825" y="0"/>
                    <a:pt x="223" y="912"/>
                    <a:pt x="0" y="2069"/>
                  </a:cubicBezTo>
                  <a:lnTo>
                    <a:pt x="11989" y="2069"/>
                  </a:lnTo>
                  <a:cubicBezTo>
                    <a:pt x="11764" y="912"/>
                    <a:pt x="9164" y="0"/>
                    <a:pt x="59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895935" y="329158"/>
              <a:ext cx="736809" cy="548682"/>
            </a:xfrm>
            <a:custGeom>
              <a:rect b="b" l="l" r="r" t="t"/>
              <a:pathLst>
                <a:path extrusionOk="0" h="24566" w="32989">
                  <a:moveTo>
                    <a:pt x="12598" y="1"/>
                  </a:moveTo>
                  <a:cubicBezTo>
                    <a:pt x="12179" y="1"/>
                    <a:pt x="11838" y="340"/>
                    <a:pt x="11838" y="758"/>
                  </a:cubicBezTo>
                  <a:lnTo>
                    <a:pt x="11838" y="2792"/>
                  </a:lnTo>
                  <a:cubicBezTo>
                    <a:pt x="11838" y="2792"/>
                    <a:pt x="2459" y="2792"/>
                    <a:pt x="1231" y="8262"/>
                  </a:cubicBezTo>
                  <a:cubicBezTo>
                    <a:pt x="1" y="13734"/>
                    <a:pt x="4916" y="22445"/>
                    <a:pt x="4916" y="22445"/>
                  </a:cubicBezTo>
                  <a:cubicBezTo>
                    <a:pt x="9201" y="24306"/>
                    <a:pt x="14575" y="24537"/>
                    <a:pt x="16238" y="24562"/>
                  </a:cubicBezTo>
                  <a:cubicBezTo>
                    <a:pt x="16345" y="24564"/>
                    <a:pt x="16434" y="24566"/>
                    <a:pt x="16509" y="24566"/>
                  </a:cubicBezTo>
                  <a:cubicBezTo>
                    <a:pt x="16577" y="24566"/>
                    <a:pt x="16657" y="24564"/>
                    <a:pt x="16752" y="24564"/>
                  </a:cubicBezTo>
                  <a:cubicBezTo>
                    <a:pt x="18412" y="24539"/>
                    <a:pt x="23789" y="24306"/>
                    <a:pt x="28076" y="22445"/>
                  </a:cubicBezTo>
                  <a:cubicBezTo>
                    <a:pt x="28076" y="22445"/>
                    <a:pt x="32989" y="13734"/>
                    <a:pt x="31761" y="8264"/>
                  </a:cubicBezTo>
                  <a:cubicBezTo>
                    <a:pt x="30531" y="2792"/>
                    <a:pt x="21153" y="2792"/>
                    <a:pt x="21153" y="2792"/>
                  </a:cubicBezTo>
                  <a:lnTo>
                    <a:pt x="21153" y="758"/>
                  </a:lnTo>
                  <a:cubicBezTo>
                    <a:pt x="21153" y="340"/>
                    <a:pt x="20814" y="1"/>
                    <a:pt x="203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945787" y="492383"/>
              <a:ext cx="37724" cy="156814"/>
            </a:xfrm>
            <a:custGeom>
              <a:rect b="b" l="l" r="r" t="t"/>
              <a:pathLst>
                <a:path extrusionOk="0" h="7021" w="1689">
                  <a:moveTo>
                    <a:pt x="845" y="0"/>
                  </a:moveTo>
                  <a:cubicBezTo>
                    <a:pt x="379" y="0"/>
                    <a:pt x="1" y="1572"/>
                    <a:pt x="1" y="3511"/>
                  </a:cubicBezTo>
                  <a:cubicBezTo>
                    <a:pt x="1" y="5449"/>
                    <a:pt x="379" y="7021"/>
                    <a:pt x="845" y="7021"/>
                  </a:cubicBezTo>
                  <a:cubicBezTo>
                    <a:pt x="1310" y="7021"/>
                    <a:pt x="1689" y="5449"/>
                    <a:pt x="1689" y="3511"/>
                  </a:cubicBezTo>
                  <a:cubicBezTo>
                    <a:pt x="1689" y="1572"/>
                    <a:pt x="1310" y="0"/>
                    <a:pt x="8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4538848" y="492383"/>
              <a:ext cx="37724" cy="156814"/>
            </a:xfrm>
            <a:custGeom>
              <a:rect b="b" l="l" r="r" t="t"/>
              <a:pathLst>
                <a:path extrusionOk="0" h="7021" w="1689">
                  <a:moveTo>
                    <a:pt x="844" y="0"/>
                  </a:moveTo>
                  <a:cubicBezTo>
                    <a:pt x="379" y="0"/>
                    <a:pt x="0" y="1572"/>
                    <a:pt x="0" y="3511"/>
                  </a:cubicBezTo>
                  <a:cubicBezTo>
                    <a:pt x="0" y="5449"/>
                    <a:pt x="379" y="7021"/>
                    <a:pt x="844" y="7021"/>
                  </a:cubicBezTo>
                  <a:cubicBezTo>
                    <a:pt x="1311" y="7021"/>
                    <a:pt x="1688" y="5449"/>
                    <a:pt x="1688" y="3511"/>
                  </a:cubicBezTo>
                  <a:cubicBezTo>
                    <a:pt x="1688" y="1572"/>
                    <a:pt x="1311" y="0"/>
                    <a:pt x="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4183007" y="337512"/>
              <a:ext cx="156814" cy="27115"/>
            </a:xfrm>
            <a:custGeom>
              <a:rect b="b" l="l" r="r" t="t"/>
              <a:pathLst>
                <a:path extrusionOk="0" h="1214" w="7021">
                  <a:moveTo>
                    <a:pt x="3511" y="0"/>
                  </a:moveTo>
                  <a:cubicBezTo>
                    <a:pt x="1572" y="0"/>
                    <a:pt x="1" y="271"/>
                    <a:pt x="1" y="607"/>
                  </a:cubicBezTo>
                  <a:cubicBezTo>
                    <a:pt x="1" y="941"/>
                    <a:pt x="1572" y="1213"/>
                    <a:pt x="3511" y="1213"/>
                  </a:cubicBezTo>
                  <a:cubicBezTo>
                    <a:pt x="5451" y="1213"/>
                    <a:pt x="7021" y="941"/>
                    <a:pt x="7021" y="607"/>
                  </a:cubicBezTo>
                  <a:cubicBezTo>
                    <a:pt x="7021" y="271"/>
                    <a:pt x="5451" y="0"/>
                    <a:pt x="3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4260241" y="364604"/>
              <a:ext cx="2390" cy="513236"/>
            </a:xfrm>
            <a:custGeom>
              <a:rect b="b" l="l" r="r" t="t"/>
              <a:pathLst>
                <a:path extrusionOk="0" h="22979" w="107">
                  <a:moveTo>
                    <a:pt x="0" y="0"/>
                  </a:moveTo>
                  <a:lnTo>
                    <a:pt x="0" y="1065"/>
                  </a:lnTo>
                  <a:lnTo>
                    <a:pt x="107" y="1065"/>
                  </a:lnTo>
                  <a:lnTo>
                    <a:pt x="107" y="0"/>
                  </a:lnTo>
                  <a:close/>
                  <a:moveTo>
                    <a:pt x="0" y="1491"/>
                  </a:moveTo>
                  <a:lnTo>
                    <a:pt x="0" y="2556"/>
                  </a:lnTo>
                  <a:lnTo>
                    <a:pt x="107" y="2556"/>
                  </a:lnTo>
                  <a:lnTo>
                    <a:pt x="107" y="1491"/>
                  </a:lnTo>
                  <a:close/>
                  <a:moveTo>
                    <a:pt x="0" y="2981"/>
                  </a:moveTo>
                  <a:lnTo>
                    <a:pt x="0" y="4046"/>
                  </a:lnTo>
                  <a:lnTo>
                    <a:pt x="107" y="4046"/>
                  </a:lnTo>
                  <a:lnTo>
                    <a:pt x="107" y="2981"/>
                  </a:lnTo>
                  <a:close/>
                  <a:moveTo>
                    <a:pt x="0" y="4472"/>
                  </a:moveTo>
                  <a:lnTo>
                    <a:pt x="0" y="5537"/>
                  </a:lnTo>
                  <a:lnTo>
                    <a:pt x="107" y="5537"/>
                  </a:lnTo>
                  <a:lnTo>
                    <a:pt x="107" y="4472"/>
                  </a:lnTo>
                  <a:close/>
                  <a:moveTo>
                    <a:pt x="0" y="5962"/>
                  </a:moveTo>
                  <a:lnTo>
                    <a:pt x="0" y="7027"/>
                  </a:lnTo>
                  <a:lnTo>
                    <a:pt x="107" y="7027"/>
                  </a:lnTo>
                  <a:lnTo>
                    <a:pt x="107" y="5962"/>
                  </a:lnTo>
                  <a:close/>
                  <a:moveTo>
                    <a:pt x="0" y="7453"/>
                  </a:moveTo>
                  <a:lnTo>
                    <a:pt x="0" y="8518"/>
                  </a:lnTo>
                  <a:lnTo>
                    <a:pt x="107" y="8518"/>
                  </a:lnTo>
                  <a:lnTo>
                    <a:pt x="107" y="7453"/>
                  </a:lnTo>
                  <a:close/>
                  <a:moveTo>
                    <a:pt x="0" y="8943"/>
                  </a:moveTo>
                  <a:lnTo>
                    <a:pt x="0" y="10008"/>
                  </a:lnTo>
                  <a:lnTo>
                    <a:pt x="107" y="10008"/>
                  </a:lnTo>
                  <a:lnTo>
                    <a:pt x="107" y="8943"/>
                  </a:lnTo>
                  <a:close/>
                  <a:moveTo>
                    <a:pt x="0" y="10435"/>
                  </a:moveTo>
                  <a:lnTo>
                    <a:pt x="0" y="11499"/>
                  </a:lnTo>
                  <a:lnTo>
                    <a:pt x="107" y="11499"/>
                  </a:lnTo>
                  <a:lnTo>
                    <a:pt x="107" y="10435"/>
                  </a:lnTo>
                  <a:close/>
                  <a:moveTo>
                    <a:pt x="0" y="11926"/>
                  </a:moveTo>
                  <a:lnTo>
                    <a:pt x="0" y="12991"/>
                  </a:lnTo>
                  <a:lnTo>
                    <a:pt x="107" y="12991"/>
                  </a:lnTo>
                  <a:lnTo>
                    <a:pt x="107" y="11926"/>
                  </a:lnTo>
                  <a:close/>
                  <a:moveTo>
                    <a:pt x="0" y="13416"/>
                  </a:moveTo>
                  <a:lnTo>
                    <a:pt x="0" y="14481"/>
                  </a:lnTo>
                  <a:lnTo>
                    <a:pt x="107" y="14481"/>
                  </a:lnTo>
                  <a:lnTo>
                    <a:pt x="107" y="13416"/>
                  </a:lnTo>
                  <a:close/>
                  <a:moveTo>
                    <a:pt x="0" y="14907"/>
                  </a:moveTo>
                  <a:lnTo>
                    <a:pt x="0" y="15972"/>
                  </a:lnTo>
                  <a:lnTo>
                    <a:pt x="107" y="15972"/>
                  </a:lnTo>
                  <a:lnTo>
                    <a:pt x="107" y="14907"/>
                  </a:lnTo>
                  <a:close/>
                  <a:moveTo>
                    <a:pt x="0" y="16397"/>
                  </a:moveTo>
                  <a:lnTo>
                    <a:pt x="0" y="17462"/>
                  </a:lnTo>
                  <a:lnTo>
                    <a:pt x="107" y="17462"/>
                  </a:lnTo>
                  <a:lnTo>
                    <a:pt x="107" y="16397"/>
                  </a:lnTo>
                  <a:close/>
                  <a:moveTo>
                    <a:pt x="0" y="17888"/>
                  </a:moveTo>
                  <a:lnTo>
                    <a:pt x="0" y="18953"/>
                  </a:lnTo>
                  <a:lnTo>
                    <a:pt x="107" y="18953"/>
                  </a:lnTo>
                  <a:lnTo>
                    <a:pt x="107" y="17888"/>
                  </a:lnTo>
                  <a:close/>
                  <a:moveTo>
                    <a:pt x="0" y="19378"/>
                  </a:moveTo>
                  <a:lnTo>
                    <a:pt x="0" y="20443"/>
                  </a:lnTo>
                  <a:lnTo>
                    <a:pt x="107" y="20443"/>
                  </a:lnTo>
                  <a:lnTo>
                    <a:pt x="107" y="19378"/>
                  </a:lnTo>
                  <a:close/>
                  <a:moveTo>
                    <a:pt x="0" y="20868"/>
                  </a:moveTo>
                  <a:lnTo>
                    <a:pt x="0" y="21934"/>
                  </a:lnTo>
                  <a:lnTo>
                    <a:pt x="107" y="21934"/>
                  </a:lnTo>
                  <a:lnTo>
                    <a:pt x="107" y="20868"/>
                  </a:lnTo>
                  <a:close/>
                  <a:moveTo>
                    <a:pt x="0" y="22359"/>
                  </a:moveTo>
                  <a:lnTo>
                    <a:pt x="0" y="22979"/>
                  </a:lnTo>
                  <a:lnTo>
                    <a:pt x="107" y="22979"/>
                  </a:lnTo>
                  <a:lnTo>
                    <a:pt x="107" y="2235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4164200" y="403914"/>
              <a:ext cx="11771" cy="7281"/>
            </a:xfrm>
            <a:custGeom>
              <a:rect b="b" l="l" r="r" t="t"/>
              <a:pathLst>
                <a:path extrusionOk="0" h="326" w="527">
                  <a:moveTo>
                    <a:pt x="55" y="0"/>
                  </a:moveTo>
                  <a:lnTo>
                    <a:pt x="0" y="93"/>
                  </a:lnTo>
                  <a:cubicBezTo>
                    <a:pt x="158" y="179"/>
                    <a:pt x="319" y="258"/>
                    <a:pt x="485" y="326"/>
                  </a:cubicBezTo>
                  <a:lnTo>
                    <a:pt x="527" y="228"/>
                  </a:lnTo>
                  <a:cubicBezTo>
                    <a:pt x="366" y="160"/>
                    <a:pt x="208" y="85"/>
                    <a:pt x="55"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184302" y="411508"/>
              <a:ext cx="160790" cy="16349"/>
            </a:xfrm>
            <a:custGeom>
              <a:rect b="b" l="l" r="r" t="t"/>
              <a:pathLst>
                <a:path extrusionOk="0" h="732" w="7199">
                  <a:moveTo>
                    <a:pt x="7166" y="1"/>
                  </a:moveTo>
                  <a:cubicBezTo>
                    <a:pt x="6815" y="119"/>
                    <a:pt x="6459" y="222"/>
                    <a:pt x="6107" y="306"/>
                  </a:cubicBezTo>
                  <a:lnTo>
                    <a:pt x="6132" y="409"/>
                  </a:lnTo>
                  <a:cubicBezTo>
                    <a:pt x="6488" y="325"/>
                    <a:pt x="6847" y="222"/>
                    <a:pt x="7199" y="102"/>
                  </a:cubicBezTo>
                  <a:lnTo>
                    <a:pt x="7166" y="1"/>
                  </a:lnTo>
                  <a:close/>
                  <a:moveTo>
                    <a:pt x="36" y="47"/>
                  </a:moveTo>
                  <a:lnTo>
                    <a:pt x="1" y="149"/>
                  </a:lnTo>
                  <a:cubicBezTo>
                    <a:pt x="350" y="273"/>
                    <a:pt x="705" y="378"/>
                    <a:pt x="1066" y="463"/>
                  </a:cubicBezTo>
                  <a:lnTo>
                    <a:pt x="1091" y="358"/>
                  </a:lnTo>
                  <a:cubicBezTo>
                    <a:pt x="733" y="275"/>
                    <a:pt x="381" y="172"/>
                    <a:pt x="36" y="47"/>
                  </a:cubicBezTo>
                  <a:close/>
                  <a:moveTo>
                    <a:pt x="5677" y="401"/>
                  </a:moveTo>
                  <a:cubicBezTo>
                    <a:pt x="5316" y="474"/>
                    <a:pt x="4951" y="531"/>
                    <a:pt x="4590" y="567"/>
                  </a:cubicBezTo>
                  <a:lnTo>
                    <a:pt x="4600" y="674"/>
                  </a:lnTo>
                  <a:cubicBezTo>
                    <a:pt x="4966" y="635"/>
                    <a:pt x="5334" y="579"/>
                    <a:pt x="5698" y="506"/>
                  </a:cubicBezTo>
                  <a:lnTo>
                    <a:pt x="5677" y="401"/>
                  </a:lnTo>
                  <a:close/>
                  <a:moveTo>
                    <a:pt x="1523" y="449"/>
                  </a:moveTo>
                  <a:lnTo>
                    <a:pt x="1503" y="554"/>
                  </a:lnTo>
                  <a:cubicBezTo>
                    <a:pt x="1867" y="620"/>
                    <a:pt x="2234" y="670"/>
                    <a:pt x="2603" y="699"/>
                  </a:cubicBezTo>
                  <a:lnTo>
                    <a:pt x="2613" y="595"/>
                  </a:lnTo>
                  <a:cubicBezTo>
                    <a:pt x="2247" y="566"/>
                    <a:pt x="1883" y="517"/>
                    <a:pt x="1523" y="449"/>
                  </a:cubicBezTo>
                  <a:close/>
                  <a:moveTo>
                    <a:pt x="4151" y="604"/>
                  </a:moveTo>
                  <a:cubicBezTo>
                    <a:pt x="3916" y="619"/>
                    <a:pt x="3677" y="626"/>
                    <a:pt x="3444" y="626"/>
                  </a:cubicBezTo>
                  <a:cubicBezTo>
                    <a:pt x="3311" y="626"/>
                    <a:pt x="3179" y="624"/>
                    <a:pt x="3051" y="619"/>
                  </a:cubicBezTo>
                  <a:lnTo>
                    <a:pt x="3046" y="725"/>
                  </a:lnTo>
                  <a:cubicBezTo>
                    <a:pt x="3181" y="730"/>
                    <a:pt x="3317" y="732"/>
                    <a:pt x="3457" y="732"/>
                  </a:cubicBezTo>
                  <a:cubicBezTo>
                    <a:pt x="3689" y="732"/>
                    <a:pt x="3924" y="725"/>
                    <a:pt x="4158" y="710"/>
                  </a:cubicBezTo>
                  <a:lnTo>
                    <a:pt x="4151" y="60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353646" y="403824"/>
              <a:ext cx="11972" cy="6633"/>
            </a:xfrm>
            <a:custGeom>
              <a:rect b="b" l="l" r="r" t="t"/>
              <a:pathLst>
                <a:path extrusionOk="0" h="297" w="536">
                  <a:moveTo>
                    <a:pt x="494" y="1"/>
                  </a:moveTo>
                  <a:cubicBezTo>
                    <a:pt x="330" y="70"/>
                    <a:pt x="163" y="137"/>
                    <a:pt x="1" y="197"/>
                  </a:cubicBezTo>
                  <a:lnTo>
                    <a:pt x="39" y="296"/>
                  </a:lnTo>
                  <a:cubicBezTo>
                    <a:pt x="202" y="235"/>
                    <a:pt x="369" y="169"/>
                    <a:pt x="536" y="99"/>
                  </a:cubicBezTo>
                  <a:lnTo>
                    <a:pt x="494"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03139" y="830467"/>
              <a:ext cx="1057138" cy="983633"/>
            </a:xfrm>
            <a:custGeom>
              <a:rect b="b" l="l" r="r" t="t"/>
              <a:pathLst>
                <a:path extrusionOk="0" fill="none" h="44040" w="47331">
                  <a:moveTo>
                    <a:pt x="976" y="36441"/>
                  </a:moveTo>
                  <a:cubicBezTo>
                    <a:pt x="976" y="36441"/>
                    <a:pt x="1" y="16080"/>
                    <a:pt x="13548" y="0"/>
                  </a:cubicBezTo>
                  <a:cubicBezTo>
                    <a:pt x="13548" y="0"/>
                    <a:pt x="24521" y="4570"/>
                    <a:pt x="36709" y="0"/>
                  </a:cubicBezTo>
                  <a:cubicBezTo>
                    <a:pt x="36709" y="0"/>
                    <a:pt x="47330" y="9711"/>
                    <a:pt x="47214" y="36441"/>
                  </a:cubicBezTo>
                  <a:cubicBezTo>
                    <a:pt x="47214" y="36441"/>
                    <a:pt x="27155" y="44040"/>
                    <a:pt x="976" y="36441"/>
                  </a:cubicBezTo>
                  <a:close/>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3859730" y="856733"/>
              <a:ext cx="232083" cy="826618"/>
            </a:xfrm>
            <a:custGeom>
              <a:rect b="b" l="l" r="r" t="t"/>
              <a:pathLst>
                <a:path extrusionOk="0" fill="none" h="37010" w="10391">
                  <a:moveTo>
                    <a:pt x="10390" y="1"/>
                  </a:moveTo>
                  <a:cubicBezTo>
                    <a:pt x="10390" y="1"/>
                    <a:pt x="0" y="13792"/>
                    <a:pt x="1222" y="37010"/>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039728" y="870291"/>
              <a:ext cx="132380" cy="840890"/>
            </a:xfrm>
            <a:custGeom>
              <a:rect b="b" l="l" r="r" t="t"/>
              <a:pathLst>
                <a:path extrusionOk="0" fill="none" h="37649" w="5927">
                  <a:moveTo>
                    <a:pt x="5927" y="0"/>
                  </a:moveTo>
                  <a:cubicBezTo>
                    <a:pt x="4779" y="2996"/>
                    <a:pt x="0" y="16915"/>
                    <a:pt x="1574" y="37649"/>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4226828" y="872547"/>
              <a:ext cx="34798" cy="846586"/>
            </a:xfrm>
            <a:custGeom>
              <a:rect b="b" l="l" r="r" t="t"/>
              <a:pathLst>
                <a:path extrusionOk="0" fill="none" h="37904" w="1558">
                  <a:moveTo>
                    <a:pt x="1556" y="1"/>
                  </a:moveTo>
                  <a:cubicBezTo>
                    <a:pt x="1225" y="3264"/>
                    <a:pt x="1" y="17590"/>
                    <a:pt x="1558" y="37904"/>
                  </a:cubicBezTo>
                </a:path>
              </a:pathLst>
            </a:custGeom>
            <a:noFill/>
            <a:ln cap="flat" cmpd="sng" w="7975">
              <a:solidFill>
                <a:srgbClr val="070809"/>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4351859" y="872748"/>
              <a:ext cx="95035" cy="836468"/>
            </a:xfrm>
            <a:custGeom>
              <a:rect b="b" l="l" r="r" t="t"/>
              <a:pathLst>
                <a:path extrusionOk="0" fill="none" h="37451" w="4255">
                  <a:moveTo>
                    <a:pt x="1" y="0"/>
                  </a:moveTo>
                  <a:cubicBezTo>
                    <a:pt x="572" y="3308"/>
                    <a:pt x="2949" y="17802"/>
                    <a:pt x="4255" y="37451"/>
                  </a:cubicBezTo>
                </a:path>
              </a:pathLst>
            </a:custGeom>
            <a:noFill/>
            <a:ln cap="flat" cmpd="sng" w="7975">
              <a:solidFill>
                <a:srgbClr val="070809"/>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4434811" y="856733"/>
              <a:ext cx="196057" cy="822643"/>
            </a:xfrm>
            <a:custGeom>
              <a:rect b="b" l="l" r="r" t="t"/>
              <a:pathLst>
                <a:path extrusionOk="0" fill="none" h="36832" w="8778">
                  <a:moveTo>
                    <a:pt x="1" y="1"/>
                  </a:moveTo>
                  <a:cubicBezTo>
                    <a:pt x="1" y="1"/>
                    <a:pt x="7499" y="15623"/>
                    <a:pt x="8777" y="36832"/>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738116" y="1444859"/>
              <a:ext cx="1011977" cy="157551"/>
            </a:xfrm>
            <a:custGeom>
              <a:rect b="b" l="l" r="r" t="t"/>
              <a:pathLst>
                <a:path extrusionOk="0" fill="none" h="7054" w="45309">
                  <a:moveTo>
                    <a:pt x="0" y="0"/>
                  </a:moveTo>
                  <a:cubicBezTo>
                    <a:pt x="5374" y="1914"/>
                    <a:pt x="23281" y="7054"/>
                    <a:pt x="45309" y="92"/>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791094" y="1221732"/>
              <a:ext cx="921698" cy="145736"/>
            </a:xfrm>
            <a:custGeom>
              <a:rect b="b" l="l" r="r" t="t"/>
              <a:pathLst>
                <a:path extrusionOk="0" fill="none" h="6525" w="41267">
                  <a:moveTo>
                    <a:pt x="1" y="1"/>
                  </a:moveTo>
                  <a:cubicBezTo>
                    <a:pt x="6054" y="2084"/>
                    <a:pt x="22710" y="6524"/>
                    <a:pt x="41267" y="280"/>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878581" y="1009639"/>
              <a:ext cx="764706" cy="110648"/>
            </a:xfrm>
            <a:custGeom>
              <a:rect b="b" l="l" r="r" t="t"/>
              <a:pathLst>
                <a:path extrusionOk="0" fill="none" h="4954" w="34238">
                  <a:moveTo>
                    <a:pt x="0" y="1"/>
                  </a:moveTo>
                  <a:cubicBezTo>
                    <a:pt x="6904" y="2119"/>
                    <a:pt x="20425" y="4954"/>
                    <a:pt x="34238" y="481"/>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4356907" y="390222"/>
              <a:ext cx="175464" cy="211870"/>
            </a:xfrm>
            <a:custGeom>
              <a:rect b="b" l="l" r="r" t="t"/>
              <a:pathLst>
                <a:path extrusionOk="0" h="9486" w="7856">
                  <a:moveTo>
                    <a:pt x="3107" y="0"/>
                  </a:moveTo>
                  <a:cubicBezTo>
                    <a:pt x="3062" y="0"/>
                    <a:pt x="3016" y="1"/>
                    <a:pt x="2970" y="2"/>
                  </a:cubicBezTo>
                  <a:cubicBezTo>
                    <a:pt x="2970" y="2"/>
                    <a:pt x="2586" y="3499"/>
                    <a:pt x="1" y="6326"/>
                  </a:cubicBezTo>
                  <a:cubicBezTo>
                    <a:pt x="1" y="6326"/>
                    <a:pt x="2108" y="8720"/>
                    <a:pt x="3784" y="9486"/>
                  </a:cubicBezTo>
                  <a:cubicBezTo>
                    <a:pt x="3784" y="9486"/>
                    <a:pt x="7378" y="4504"/>
                    <a:pt x="7855" y="1391"/>
                  </a:cubicBezTo>
                  <a:cubicBezTo>
                    <a:pt x="7855" y="1391"/>
                    <a:pt x="5516" y="0"/>
                    <a:pt x="3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4412722" y="523049"/>
              <a:ext cx="74264" cy="63878"/>
            </a:xfrm>
            <a:custGeom>
              <a:rect b="b" l="l" r="r" t="t"/>
              <a:pathLst>
                <a:path extrusionOk="0" h="2860" w="3325">
                  <a:moveTo>
                    <a:pt x="2487" y="1"/>
                  </a:moveTo>
                  <a:cubicBezTo>
                    <a:pt x="2436" y="1"/>
                    <a:pt x="2388" y="7"/>
                    <a:pt x="2342" y="18"/>
                  </a:cubicBezTo>
                  <a:cubicBezTo>
                    <a:pt x="2015" y="101"/>
                    <a:pt x="1874" y="438"/>
                    <a:pt x="1711" y="829"/>
                  </a:cubicBezTo>
                  <a:cubicBezTo>
                    <a:pt x="1523" y="1283"/>
                    <a:pt x="1309" y="1796"/>
                    <a:pt x="754" y="2027"/>
                  </a:cubicBezTo>
                  <a:cubicBezTo>
                    <a:pt x="443" y="2157"/>
                    <a:pt x="197" y="2409"/>
                    <a:pt x="1" y="2733"/>
                  </a:cubicBezTo>
                  <a:cubicBezTo>
                    <a:pt x="57" y="2776"/>
                    <a:pt x="114" y="2818"/>
                    <a:pt x="170" y="2859"/>
                  </a:cubicBezTo>
                  <a:cubicBezTo>
                    <a:pt x="345" y="2564"/>
                    <a:pt x="564" y="2336"/>
                    <a:pt x="835" y="2223"/>
                  </a:cubicBezTo>
                  <a:cubicBezTo>
                    <a:pt x="1471" y="1959"/>
                    <a:pt x="1712" y="1377"/>
                    <a:pt x="1907" y="910"/>
                  </a:cubicBezTo>
                  <a:cubicBezTo>
                    <a:pt x="2048" y="573"/>
                    <a:pt x="2169" y="281"/>
                    <a:pt x="2394" y="224"/>
                  </a:cubicBezTo>
                  <a:cubicBezTo>
                    <a:pt x="2422" y="217"/>
                    <a:pt x="2453" y="213"/>
                    <a:pt x="2486" y="213"/>
                  </a:cubicBezTo>
                  <a:cubicBezTo>
                    <a:pt x="2663" y="213"/>
                    <a:pt x="2905" y="318"/>
                    <a:pt x="3216" y="530"/>
                  </a:cubicBezTo>
                  <a:cubicBezTo>
                    <a:pt x="3251" y="467"/>
                    <a:pt x="3288" y="407"/>
                    <a:pt x="3324" y="344"/>
                  </a:cubicBezTo>
                  <a:cubicBezTo>
                    <a:pt x="2979" y="111"/>
                    <a:pt x="2708" y="1"/>
                    <a:pt x="2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4366533" y="491087"/>
              <a:ext cx="29929" cy="54386"/>
            </a:xfrm>
            <a:custGeom>
              <a:rect b="b" l="l" r="r" t="t"/>
              <a:pathLst>
                <a:path extrusionOk="0" h="2435" w="1340">
                  <a:moveTo>
                    <a:pt x="911" y="0"/>
                  </a:moveTo>
                  <a:cubicBezTo>
                    <a:pt x="863" y="80"/>
                    <a:pt x="813" y="160"/>
                    <a:pt x="763" y="241"/>
                  </a:cubicBezTo>
                  <a:cubicBezTo>
                    <a:pt x="1045" y="1165"/>
                    <a:pt x="1040" y="1801"/>
                    <a:pt x="0" y="2273"/>
                  </a:cubicBezTo>
                  <a:cubicBezTo>
                    <a:pt x="48" y="2325"/>
                    <a:pt x="100" y="2378"/>
                    <a:pt x="156" y="2434"/>
                  </a:cubicBezTo>
                  <a:cubicBezTo>
                    <a:pt x="1339" y="1861"/>
                    <a:pt x="1243" y="1027"/>
                    <a:pt x="9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4463244" y="394734"/>
              <a:ext cx="56954" cy="73326"/>
            </a:xfrm>
            <a:custGeom>
              <a:rect b="b" l="l" r="r" t="t"/>
              <a:pathLst>
                <a:path extrusionOk="0" h="3283" w="2550">
                  <a:moveTo>
                    <a:pt x="40" y="1"/>
                  </a:moveTo>
                  <a:lnTo>
                    <a:pt x="40" y="1"/>
                  </a:lnTo>
                  <a:cubicBezTo>
                    <a:pt x="0" y="484"/>
                    <a:pt x="53" y="1039"/>
                    <a:pt x="346" y="1533"/>
                  </a:cubicBezTo>
                  <a:cubicBezTo>
                    <a:pt x="585" y="1936"/>
                    <a:pt x="1112" y="2297"/>
                    <a:pt x="1622" y="2648"/>
                  </a:cubicBezTo>
                  <a:cubicBezTo>
                    <a:pt x="1928" y="2857"/>
                    <a:pt x="2237" y="3071"/>
                    <a:pt x="2463" y="3282"/>
                  </a:cubicBezTo>
                  <a:cubicBezTo>
                    <a:pt x="2493" y="3211"/>
                    <a:pt x="2521" y="3141"/>
                    <a:pt x="2549" y="3071"/>
                  </a:cubicBezTo>
                  <a:cubicBezTo>
                    <a:pt x="2323" y="2870"/>
                    <a:pt x="2036" y="2674"/>
                    <a:pt x="1742" y="2471"/>
                  </a:cubicBezTo>
                  <a:cubicBezTo>
                    <a:pt x="1252" y="2136"/>
                    <a:pt x="745" y="1787"/>
                    <a:pt x="529" y="1425"/>
                  </a:cubicBezTo>
                  <a:cubicBezTo>
                    <a:pt x="271" y="991"/>
                    <a:pt x="223" y="494"/>
                    <a:pt x="255" y="52"/>
                  </a:cubicBezTo>
                  <a:cubicBezTo>
                    <a:pt x="185" y="34"/>
                    <a:pt x="113" y="17"/>
                    <a:pt x="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4388020" y="459639"/>
              <a:ext cx="115986" cy="107320"/>
            </a:xfrm>
            <a:custGeom>
              <a:rect b="b" l="l" r="r" t="t"/>
              <a:pathLst>
                <a:path extrusionOk="0" h="4805" w="5193">
                  <a:moveTo>
                    <a:pt x="2343" y="1"/>
                  </a:moveTo>
                  <a:cubicBezTo>
                    <a:pt x="2252" y="1"/>
                    <a:pt x="2153" y="12"/>
                    <a:pt x="2047" y="36"/>
                  </a:cubicBezTo>
                  <a:cubicBezTo>
                    <a:pt x="1690" y="115"/>
                    <a:pt x="1451" y="260"/>
                    <a:pt x="1316" y="474"/>
                  </a:cubicBezTo>
                  <a:cubicBezTo>
                    <a:pt x="1089" y="838"/>
                    <a:pt x="1208" y="1337"/>
                    <a:pt x="1335" y="1865"/>
                  </a:cubicBezTo>
                  <a:cubicBezTo>
                    <a:pt x="1472" y="2440"/>
                    <a:pt x="1614" y="3035"/>
                    <a:pt x="1381" y="3567"/>
                  </a:cubicBezTo>
                  <a:cubicBezTo>
                    <a:pt x="1099" y="4211"/>
                    <a:pt x="512" y="4502"/>
                    <a:pt x="0" y="4632"/>
                  </a:cubicBezTo>
                  <a:cubicBezTo>
                    <a:pt x="62" y="4688"/>
                    <a:pt x="125" y="4746"/>
                    <a:pt x="190" y="4804"/>
                  </a:cubicBezTo>
                  <a:cubicBezTo>
                    <a:pt x="713" y="4648"/>
                    <a:pt x="1281" y="4324"/>
                    <a:pt x="1575" y="3653"/>
                  </a:cubicBezTo>
                  <a:cubicBezTo>
                    <a:pt x="1838" y="3055"/>
                    <a:pt x="1680" y="2397"/>
                    <a:pt x="1542" y="1815"/>
                  </a:cubicBezTo>
                  <a:cubicBezTo>
                    <a:pt x="1421" y="1312"/>
                    <a:pt x="1316" y="876"/>
                    <a:pt x="1496" y="587"/>
                  </a:cubicBezTo>
                  <a:cubicBezTo>
                    <a:pt x="1600" y="423"/>
                    <a:pt x="1795" y="310"/>
                    <a:pt x="2094" y="243"/>
                  </a:cubicBezTo>
                  <a:cubicBezTo>
                    <a:pt x="2184" y="223"/>
                    <a:pt x="2267" y="214"/>
                    <a:pt x="2343" y="214"/>
                  </a:cubicBezTo>
                  <a:cubicBezTo>
                    <a:pt x="2851" y="214"/>
                    <a:pt x="3095" y="626"/>
                    <a:pt x="3373" y="1094"/>
                  </a:cubicBezTo>
                  <a:cubicBezTo>
                    <a:pt x="3660" y="1576"/>
                    <a:pt x="3975" y="2104"/>
                    <a:pt x="4629" y="2104"/>
                  </a:cubicBezTo>
                  <a:cubicBezTo>
                    <a:pt x="4757" y="2104"/>
                    <a:pt x="4897" y="2084"/>
                    <a:pt x="5053" y="2040"/>
                  </a:cubicBezTo>
                  <a:cubicBezTo>
                    <a:pt x="5100" y="1950"/>
                    <a:pt x="5146" y="1858"/>
                    <a:pt x="5193" y="1767"/>
                  </a:cubicBezTo>
                  <a:lnTo>
                    <a:pt x="5193" y="1767"/>
                  </a:lnTo>
                  <a:cubicBezTo>
                    <a:pt x="4976" y="1853"/>
                    <a:pt x="4792" y="1891"/>
                    <a:pt x="4632" y="1891"/>
                  </a:cubicBezTo>
                  <a:cubicBezTo>
                    <a:pt x="4096" y="1891"/>
                    <a:pt x="3839" y="1462"/>
                    <a:pt x="3556" y="986"/>
                  </a:cubicBezTo>
                  <a:cubicBezTo>
                    <a:pt x="3281" y="521"/>
                    <a:pt x="2971" y="1"/>
                    <a:pt x="2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4419333" y="403311"/>
              <a:ext cx="72611" cy="108950"/>
            </a:xfrm>
            <a:custGeom>
              <a:rect b="b" l="l" r="r" t="t"/>
              <a:pathLst>
                <a:path extrusionOk="0" fill="none" h="4878" w="3251">
                  <a:moveTo>
                    <a:pt x="3251" y="0"/>
                  </a:moveTo>
                  <a:cubicBezTo>
                    <a:pt x="3251" y="0"/>
                    <a:pt x="2157" y="3387"/>
                    <a:pt x="1" y="4877"/>
                  </a:cubicBezTo>
                </a:path>
              </a:pathLst>
            </a:custGeom>
            <a:noFill/>
            <a:ln cap="flat" cmpd="sng" w="2650">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4436151" y="395583"/>
              <a:ext cx="29549" cy="46122"/>
            </a:xfrm>
            <a:custGeom>
              <a:rect b="b" l="l" r="r" t="t"/>
              <a:pathLst>
                <a:path extrusionOk="0" fill="none" h="2065" w="1323">
                  <a:moveTo>
                    <a:pt x="1323" y="1"/>
                  </a:moveTo>
                  <a:cubicBezTo>
                    <a:pt x="1323" y="1"/>
                    <a:pt x="758" y="1558"/>
                    <a:pt x="0" y="2065"/>
                  </a:cubicBezTo>
                </a:path>
              </a:pathLst>
            </a:custGeom>
            <a:noFill/>
            <a:ln cap="flat" cmpd="sng" w="2650">
              <a:solidFill>
                <a:srgbClr val="2D2E7A"/>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983979" y="387430"/>
              <a:ext cx="377774" cy="894807"/>
            </a:xfrm>
            <a:custGeom>
              <a:rect b="b" l="l" r="r" t="t"/>
              <a:pathLst>
                <a:path extrusionOk="0" h="40063" w="16914">
                  <a:moveTo>
                    <a:pt x="5751" y="0"/>
                  </a:moveTo>
                  <a:cubicBezTo>
                    <a:pt x="3024" y="293"/>
                    <a:pt x="1016" y="1241"/>
                    <a:pt x="1016" y="1241"/>
                  </a:cubicBezTo>
                  <a:cubicBezTo>
                    <a:pt x="0" y="12969"/>
                    <a:pt x="7895" y="19959"/>
                    <a:pt x="9923" y="23906"/>
                  </a:cubicBezTo>
                  <a:cubicBezTo>
                    <a:pt x="11954" y="27854"/>
                    <a:pt x="9923" y="39016"/>
                    <a:pt x="9923" y="39016"/>
                  </a:cubicBezTo>
                  <a:cubicBezTo>
                    <a:pt x="11259" y="39866"/>
                    <a:pt x="12923" y="40063"/>
                    <a:pt x="14173" y="40063"/>
                  </a:cubicBezTo>
                  <a:cubicBezTo>
                    <a:pt x="15245" y="40063"/>
                    <a:pt x="16013" y="39919"/>
                    <a:pt x="16013" y="39919"/>
                  </a:cubicBezTo>
                  <a:cubicBezTo>
                    <a:pt x="16013" y="39919"/>
                    <a:pt x="16914" y="37777"/>
                    <a:pt x="16351" y="28869"/>
                  </a:cubicBezTo>
                  <a:cubicBezTo>
                    <a:pt x="15787" y="19959"/>
                    <a:pt x="8714" y="9324"/>
                    <a:pt x="7569" y="6785"/>
                  </a:cubicBezTo>
                  <a:cubicBezTo>
                    <a:pt x="6261" y="3882"/>
                    <a:pt x="5751" y="0"/>
                    <a:pt x="57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4005019" y="429845"/>
              <a:ext cx="104237" cy="140755"/>
            </a:xfrm>
            <a:custGeom>
              <a:rect b="b" l="l" r="r" t="t"/>
              <a:pathLst>
                <a:path extrusionOk="0" h="6302" w="4667">
                  <a:moveTo>
                    <a:pt x="25" y="0"/>
                  </a:moveTo>
                  <a:cubicBezTo>
                    <a:pt x="15" y="168"/>
                    <a:pt x="7" y="336"/>
                    <a:pt x="0" y="504"/>
                  </a:cubicBezTo>
                  <a:cubicBezTo>
                    <a:pt x="135" y="791"/>
                    <a:pt x="311" y="1057"/>
                    <a:pt x="522" y="1295"/>
                  </a:cubicBezTo>
                  <a:cubicBezTo>
                    <a:pt x="1026" y="1850"/>
                    <a:pt x="1695" y="2141"/>
                    <a:pt x="2511" y="2157"/>
                  </a:cubicBezTo>
                  <a:cubicBezTo>
                    <a:pt x="3621" y="2180"/>
                    <a:pt x="4271" y="2500"/>
                    <a:pt x="4344" y="3054"/>
                  </a:cubicBezTo>
                  <a:cubicBezTo>
                    <a:pt x="4432" y="3739"/>
                    <a:pt x="3634" y="4691"/>
                    <a:pt x="2762" y="4939"/>
                  </a:cubicBezTo>
                  <a:cubicBezTo>
                    <a:pt x="2279" y="5078"/>
                    <a:pt x="1345" y="5510"/>
                    <a:pt x="469" y="6082"/>
                  </a:cubicBezTo>
                  <a:cubicBezTo>
                    <a:pt x="484" y="6155"/>
                    <a:pt x="499" y="6228"/>
                    <a:pt x="516" y="6301"/>
                  </a:cubicBezTo>
                  <a:cubicBezTo>
                    <a:pt x="1353" y="5741"/>
                    <a:pt x="2275" y="5299"/>
                    <a:pt x="2820" y="5143"/>
                  </a:cubicBezTo>
                  <a:cubicBezTo>
                    <a:pt x="3698" y="4894"/>
                    <a:pt x="4666" y="3894"/>
                    <a:pt x="4553" y="3026"/>
                  </a:cubicBezTo>
                  <a:cubicBezTo>
                    <a:pt x="4503" y="2637"/>
                    <a:pt x="4171" y="1978"/>
                    <a:pt x="2514" y="1943"/>
                  </a:cubicBezTo>
                  <a:cubicBezTo>
                    <a:pt x="1760" y="1928"/>
                    <a:pt x="1142" y="1660"/>
                    <a:pt x="682" y="1152"/>
                  </a:cubicBezTo>
                  <a:cubicBezTo>
                    <a:pt x="383" y="823"/>
                    <a:pt x="173" y="419"/>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4212131" y="1124910"/>
              <a:ext cx="141157" cy="92914"/>
            </a:xfrm>
            <a:custGeom>
              <a:rect b="b" l="l" r="r" t="t"/>
              <a:pathLst>
                <a:path extrusionOk="0" h="4160" w="6320">
                  <a:moveTo>
                    <a:pt x="5105" y="1"/>
                  </a:moveTo>
                  <a:cubicBezTo>
                    <a:pt x="5066" y="1"/>
                    <a:pt x="5026" y="3"/>
                    <a:pt x="4987" y="7"/>
                  </a:cubicBezTo>
                  <a:cubicBezTo>
                    <a:pt x="4268" y="90"/>
                    <a:pt x="3711" y="934"/>
                    <a:pt x="3572" y="2157"/>
                  </a:cubicBezTo>
                  <a:cubicBezTo>
                    <a:pt x="3517" y="2644"/>
                    <a:pt x="3296" y="3038"/>
                    <a:pt x="2915" y="3327"/>
                  </a:cubicBezTo>
                  <a:cubicBezTo>
                    <a:pt x="2253" y="3832"/>
                    <a:pt x="1224" y="3942"/>
                    <a:pt x="447" y="3942"/>
                  </a:cubicBezTo>
                  <a:cubicBezTo>
                    <a:pt x="297" y="3942"/>
                    <a:pt x="157" y="3938"/>
                    <a:pt x="31" y="3932"/>
                  </a:cubicBezTo>
                  <a:cubicBezTo>
                    <a:pt x="21" y="4005"/>
                    <a:pt x="11" y="4077"/>
                    <a:pt x="1" y="4146"/>
                  </a:cubicBezTo>
                  <a:cubicBezTo>
                    <a:pt x="140" y="4154"/>
                    <a:pt x="297" y="4159"/>
                    <a:pt x="464" y="4159"/>
                  </a:cubicBezTo>
                  <a:cubicBezTo>
                    <a:pt x="1269" y="4159"/>
                    <a:pt x="2334" y="4039"/>
                    <a:pt x="3045" y="3497"/>
                  </a:cubicBezTo>
                  <a:cubicBezTo>
                    <a:pt x="3472" y="3171"/>
                    <a:pt x="3721" y="2727"/>
                    <a:pt x="3783" y="2182"/>
                  </a:cubicBezTo>
                  <a:cubicBezTo>
                    <a:pt x="3912" y="1061"/>
                    <a:pt x="4394" y="291"/>
                    <a:pt x="5011" y="220"/>
                  </a:cubicBezTo>
                  <a:cubicBezTo>
                    <a:pt x="5041" y="216"/>
                    <a:pt x="5072" y="215"/>
                    <a:pt x="5103" y="215"/>
                  </a:cubicBezTo>
                  <a:cubicBezTo>
                    <a:pt x="5507" y="215"/>
                    <a:pt x="5926" y="515"/>
                    <a:pt x="6320" y="1066"/>
                  </a:cubicBezTo>
                  <a:lnTo>
                    <a:pt x="6320" y="713"/>
                  </a:lnTo>
                  <a:cubicBezTo>
                    <a:pt x="5933" y="249"/>
                    <a:pt x="5519" y="1"/>
                    <a:pt x="5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4033697" y="564636"/>
              <a:ext cx="201171" cy="128292"/>
            </a:xfrm>
            <a:custGeom>
              <a:rect b="b" l="l" r="r" t="t"/>
              <a:pathLst>
                <a:path extrusionOk="0" h="5744" w="9007">
                  <a:moveTo>
                    <a:pt x="3090" y="0"/>
                  </a:moveTo>
                  <a:cubicBezTo>
                    <a:pt x="2195" y="0"/>
                    <a:pt x="1526" y="942"/>
                    <a:pt x="873" y="1858"/>
                  </a:cubicBezTo>
                  <a:cubicBezTo>
                    <a:pt x="584" y="2265"/>
                    <a:pt x="300" y="2664"/>
                    <a:pt x="1" y="2980"/>
                  </a:cubicBezTo>
                  <a:cubicBezTo>
                    <a:pt x="27" y="3054"/>
                    <a:pt x="56" y="3129"/>
                    <a:pt x="82" y="3204"/>
                  </a:cubicBezTo>
                  <a:cubicBezTo>
                    <a:pt x="423" y="2858"/>
                    <a:pt x="737" y="2418"/>
                    <a:pt x="1048" y="1981"/>
                  </a:cubicBezTo>
                  <a:cubicBezTo>
                    <a:pt x="1687" y="1082"/>
                    <a:pt x="2298" y="221"/>
                    <a:pt x="3095" y="221"/>
                  </a:cubicBezTo>
                  <a:cubicBezTo>
                    <a:pt x="3339" y="221"/>
                    <a:pt x="3600" y="301"/>
                    <a:pt x="3884" y="486"/>
                  </a:cubicBezTo>
                  <a:cubicBezTo>
                    <a:pt x="5016" y="1220"/>
                    <a:pt x="5348" y="2410"/>
                    <a:pt x="5642" y="3458"/>
                  </a:cubicBezTo>
                  <a:cubicBezTo>
                    <a:pt x="5970" y="4631"/>
                    <a:pt x="6280" y="5744"/>
                    <a:pt x="7695" y="5744"/>
                  </a:cubicBezTo>
                  <a:cubicBezTo>
                    <a:pt x="7809" y="5744"/>
                    <a:pt x="7931" y="5736"/>
                    <a:pt x="8060" y="5721"/>
                  </a:cubicBezTo>
                  <a:cubicBezTo>
                    <a:pt x="8407" y="5680"/>
                    <a:pt x="8721" y="5645"/>
                    <a:pt x="9007" y="5618"/>
                  </a:cubicBezTo>
                  <a:cubicBezTo>
                    <a:pt x="8972" y="5550"/>
                    <a:pt x="8937" y="5482"/>
                    <a:pt x="8904" y="5416"/>
                  </a:cubicBezTo>
                  <a:cubicBezTo>
                    <a:pt x="8636" y="5440"/>
                    <a:pt x="8349" y="5472"/>
                    <a:pt x="8036" y="5509"/>
                  </a:cubicBezTo>
                  <a:cubicBezTo>
                    <a:pt x="7915" y="5523"/>
                    <a:pt x="7801" y="5530"/>
                    <a:pt x="7695" y="5530"/>
                  </a:cubicBezTo>
                  <a:cubicBezTo>
                    <a:pt x="6443" y="5530"/>
                    <a:pt x="6177" y="4579"/>
                    <a:pt x="5848" y="3402"/>
                  </a:cubicBezTo>
                  <a:cubicBezTo>
                    <a:pt x="5544" y="2315"/>
                    <a:pt x="5200" y="1084"/>
                    <a:pt x="4002" y="306"/>
                  </a:cubicBezTo>
                  <a:cubicBezTo>
                    <a:pt x="3671" y="92"/>
                    <a:pt x="3369" y="0"/>
                    <a:pt x="30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4224237" y="1066213"/>
              <a:ext cx="127511" cy="32631"/>
            </a:xfrm>
            <a:custGeom>
              <a:rect b="b" l="l" r="r" t="t"/>
              <a:pathLst>
                <a:path extrusionOk="0" h="1461" w="5709">
                  <a:moveTo>
                    <a:pt x="3209" y="1"/>
                  </a:moveTo>
                  <a:cubicBezTo>
                    <a:pt x="2529" y="1"/>
                    <a:pt x="1845" y="113"/>
                    <a:pt x="1194" y="399"/>
                  </a:cubicBezTo>
                  <a:cubicBezTo>
                    <a:pt x="765" y="588"/>
                    <a:pt x="368" y="842"/>
                    <a:pt x="17" y="1155"/>
                  </a:cubicBezTo>
                  <a:cubicBezTo>
                    <a:pt x="12" y="1256"/>
                    <a:pt x="6" y="1359"/>
                    <a:pt x="1" y="1461"/>
                  </a:cubicBezTo>
                  <a:cubicBezTo>
                    <a:pt x="371" y="1097"/>
                    <a:pt x="805" y="804"/>
                    <a:pt x="1278" y="593"/>
                  </a:cubicBezTo>
                  <a:cubicBezTo>
                    <a:pt x="1898" y="322"/>
                    <a:pt x="2551" y="215"/>
                    <a:pt x="3205" y="215"/>
                  </a:cubicBezTo>
                  <a:cubicBezTo>
                    <a:pt x="4064" y="215"/>
                    <a:pt x="4924" y="400"/>
                    <a:pt x="5708" y="643"/>
                  </a:cubicBezTo>
                  <a:cubicBezTo>
                    <a:pt x="5705" y="568"/>
                    <a:pt x="5702" y="492"/>
                    <a:pt x="5698" y="415"/>
                  </a:cubicBezTo>
                  <a:cubicBezTo>
                    <a:pt x="4918" y="179"/>
                    <a:pt x="4066" y="1"/>
                    <a:pt x="3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4278757" y="891509"/>
              <a:ext cx="68903" cy="122418"/>
            </a:xfrm>
            <a:custGeom>
              <a:rect b="b" l="l" r="r" t="t"/>
              <a:pathLst>
                <a:path extrusionOk="0" h="5481" w="3085">
                  <a:moveTo>
                    <a:pt x="1880" y="1"/>
                  </a:moveTo>
                  <a:cubicBezTo>
                    <a:pt x="1401" y="566"/>
                    <a:pt x="803" y="1327"/>
                    <a:pt x="384" y="2495"/>
                  </a:cubicBezTo>
                  <a:cubicBezTo>
                    <a:pt x="62" y="3395"/>
                    <a:pt x="0" y="3921"/>
                    <a:pt x="177" y="4253"/>
                  </a:cubicBezTo>
                  <a:cubicBezTo>
                    <a:pt x="363" y="4602"/>
                    <a:pt x="773" y="4706"/>
                    <a:pt x="1340" y="4853"/>
                  </a:cubicBezTo>
                  <a:cubicBezTo>
                    <a:pt x="1825" y="4977"/>
                    <a:pt x="2420" y="5129"/>
                    <a:pt x="3084" y="5481"/>
                  </a:cubicBezTo>
                  <a:cubicBezTo>
                    <a:pt x="3076" y="5394"/>
                    <a:pt x="3064" y="5308"/>
                    <a:pt x="3053" y="5223"/>
                  </a:cubicBezTo>
                  <a:cubicBezTo>
                    <a:pt x="2425" y="4911"/>
                    <a:pt x="1860" y="4766"/>
                    <a:pt x="1395" y="4647"/>
                  </a:cubicBezTo>
                  <a:cubicBezTo>
                    <a:pt x="879" y="4514"/>
                    <a:pt x="507" y="4419"/>
                    <a:pt x="366" y="4153"/>
                  </a:cubicBezTo>
                  <a:cubicBezTo>
                    <a:pt x="223" y="3882"/>
                    <a:pt x="291" y="3394"/>
                    <a:pt x="587" y="2566"/>
                  </a:cubicBezTo>
                  <a:cubicBezTo>
                    <a:pt x="966" y="1503"/>
                    <a:pt x="1506" y="783"/>
                    <a:pt x="1958" y="240"/>
                  </a:cubicBezTo>
                  <a:cubicBezTo>
                    <a:pt x="1933" y="160"/>
                    <a:pt x="1906" y="81"/>
                    <a:pt x="18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4120469" y="747180"/>
              <a:ext cx="150069" cy="55458"/>
            </a:xfrm>
            <a:custGeom>
              <a:rect b="b" l="l" r="r" t="t"/>
              <a:pathLst>
                <a:path extrusionOk="0" h="2483" w="6719">
                  <a:moveTo>
                    <a:pt x="4089" y="1"/>
                  </a:moveTo>
                  <a:cubicBezTo>
                    <a:pt x="3206" y="1"/>
                    <a:pt x="2438" y="280"/>
                    <a:pt x="2048" y="1157"/>
                  </a:cubicBezTo>
                  <a:cubicBezTo>
                    <a:pt x="1782" y="1757"/>
                    <a:pt x="1375" y="2118"/>
                    <a:pt x="838" y="2231"/>
                  </a:cubicBezTo>
                  <a:cubicBezTo>
                    <a:pt x="711" y="2258"/>
                    <a:pt x="579" y="2271"/>
                    <a:pt x="443" y="2271"/>
                  </a:cubicBezTo>
                  <a:cubicBezTo>
                    <a:pt x="299" y="2271"/>
                    <a:pt x="151" y="2256"/>
                    <a:pt x="1" y="2231"/>
                  </a:cubicBezTo>
                  <a:lnTo>
                    <a:pt x="1" y="2231"/>
                  </a:lnTo>
                  <a:cubicBezTo>
                    <a:pt x="54" y="2310"/>
                    <a:pt x="109" y="2389"/>
                    <a:pt x="162" y="2467"/>
                  </a:cubicBezTo>
                  <a:cubicBezTo>
                    <a:pt x="252" y="2477"/>
                    <a:pt x="343" y="2482"/>
                    <a:pt x="434" y="2482"/>
                  </a:cubicBezTo>
                  <a:cubicBezTo>
                    <a:pt x="584" y="2482"/>
                    <a:pt x="735" y="2468"/>
                    <a:pt x="883" y="2440"/>
                  </a:cubicBezTo>
                  <a:cubicBezTo>
                    <a:pt x="1490" y="2312"/>
                    <a:pt x="1946" y="1908"/>
                    <a:pt x="2242" y="1244"/>
                  </a:cubicBezTo>
                  <a:cubicBezTo>
                    <a:pt x="2589" y="462"/>
                    <a:pt x="3275" y="207"/>
                    <a:pt x="4086" y="207"/>
                  </a:cubicBezTo>
                  <a:cubicBezTo>
                    <a:pt x="4910" y="207"/>
                    <a:pt x="5863" y="471"/>
                    <a:pt x="6719" y="714"/>
                  </a:cubicBezTo>
                  <a:cubicBezTo>
                    <a:pt x="6679" y="629"/>
                    <a:pt x="6640" y="544"/>
                    <a:pt x="6601" y="459"/>
                  </a:cubicBezTo>
                  <a:cubicBezTo>
                    <a:pt x="5803" y="235"/>
                    <a:pt x="4898" y="1"/>
                    <a:pt x="40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4167707" y="818407"/>
              <a:ext cx="136243" cy="49427"/>
            </a:xfrm>
            <a:custGeom>
              <a:rect b="b" l="l" r="r" t="t"/>
              <a:pathLst>
                <a:path extrusionOk="0" h="2213" w="6100">
                  <a:moveTo>
                    <a:pt x="3039" y="0"/>
                  </a:moveTo>
                  <a:cubicBezTo>
                    <a:pt x="2407" y="0"/>
                    <a:pt x="1842" y="154"/>
                    <a:pt x="1347" y="462"/>
                  </a:cubicBezTo>
                  <a:cubicBezTo>
                    <a:pt x="724" y="850"/>
                    <a:pt x="295" y="1426"/>
                    <a:pt x="1" y="2011"/>
                  </a:cubicBezTo>
                  <a:cubicBezTo>
                    <a:pt x="49" y="2079"/>
                    <a:pt x="97" y="2146"/>
                    <a:pt x="146" y="2212"/>
                  </a:cubicBezTo>
                  <a:cubicBezTo>
                    <a:pt x="428" y="1619"/>
                    <a:pt x="845" y="1024"/>
                    <a:pt x="1460" y="642"/>
                  </a:cubicBezTo>
                  <a:cubicBezTo>
                    <a:pt x="1919" y="356"/>
                    <a:pt x="2447" y="213"/>
                    <a:pt x="3039" y="213"/>
                  </a:cubicBezTo>
                  <a:cubicBezTo>
                    <a:pt x="3611" y="213"/>
                    <a:pt x="4244" y="347"/>
                    <a:pt x="4933" y="615"/>
                  </a:cubicBezTo>
                  <a:cubicBezTo>
                    <a:pt x="5388" y="793"/>
                    <a:pt x="5773" y="951"/>
                    <a:pt x="6099" y="1094"/>
                  </a:cubicBezTo>
                  <a:cubicBezTo>
                    <a:pt x="6064" y="1001"/>
                    <a:pt x="6028" y="908"/>
                    <a:pt x="5993" y="815"/>
                  </a:cubicBezTo>
                  <a:cubicBezTo>
                    <a:pt x="5707" y="693"/>
                    <a:pt x="5381" y="560"/>
                    <a:pt x="5009" y="416"/>
                  </a:cubicBezTo>
                  <a:cubicBezTo>
                    <a:pt x="4295" y="139"/>
                    <a:pt x="3637" y="0"/>
                    <a:pt x="30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4024473" y="401300"/>
              <a:ext cx="23385" cy="130838"/>
            </a:xfrm>
            <a:custGeom>
              <a:rect b="b" l="l" r="r" t="t"/>
              <a:pathLst>
                <a:path extrusionOk="0" fill="none" h="5858" w="1047">
                  <a:moveTo>
                    <a:pt x="854" y="1"/>
                  </a:moveTo>
                  <a:cubicBezTo>
                    <a:pt x="854" y="1"/>
                    <a:pt x="0" y="3454"/>
                    <a:pt x="1047" y="5858"/>
                  </a:cubicBezTo>
                </a:path>
              </a:pathLst>
            </a:custGeom>
            <a:noFill/>
            <a:ln cap="flat" cmpd="sng" w="2650">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4060343" y="395002"/>
              <a:ext cx="8420" cy="54765"/>
            </a:xfrm>
            <a:custGeom>
              <a:rect b="b" l="l" r="r" t="t"/>
              <a:pathLst>
                <a:path extrusionOk="0" fill="none" h="2452" w="377">
                  <a:moveTo>
                    <a:pt x="340" y="0"/>
                  </a:moveTo>
                  <a:cubicBezTo>
                    <a:pt x="340" y="0"/>
                    <a:pt x="1" y="1620"/>
                    <a:pt x="376" y="2451"/>
                  </a:cubicBezTo>
                </a:path>
              </a:pathLst>
            </a:custGeom>
            <a:noFill/>
            <a:ln cap="flat" cmpd="sng" w="2650">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4100255" y="630547"/>
              <a:ext cx="110268" cy="213121"/>
            </a:xfrm>
            <a:custGeom>
              <a:rect b="b" l="l" r="r" t="t"/>
              <a:pathLst>
                <a:path extrusionOk="0" fill="none" h="9542" w="4937">
                  <a:moveTo>
                    <a:pt x="259" y="0"/>
                  </a:moveTo>
                  <a:cubicBezTo>
                    <a:pt x="259" y="0"/>
                    <a:pt x="0" y="1961"/>
                    <a:pt x="3161" y="5416"/>
                  </a:cubicBezTo>
                  <a:cubicBezTo>
                    <a:pt x="4937" y="7356"/>
                    <a:pt x="4707" y="9541"/>
                    <a:pt x="4707" y="9541"/>
                  </a:cubicBezTo>
                </a:path>
              </a:pathLst>
            </a:custGeom>
            <a:noFill/>
            <a:ln cap="flat" cmpd="sng" w="2650">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4207240" y="742021"/>
              <a:ext cx="63342" cy="179060"/>
            </a:xfrm>
            <a:custGeom>
              <a:rect b="b" l="l" r="r" t="t"/>
              <a:pathLst>
                <a:path extrusionOk="0" fill="none" h="8017" w="2836">
                  <a:moveTo>
                    <a:pt x="1" y="1"/>
                  </a:moveTo>
                  <a:cubicBezTo>
                    <a:pt x="1" y="1"/>
                    <a:pt x="2704" y="2445"/>
                    <a:pt x="2835" y="8016"/>
                  </a:cubicBezTo>
                </a:path>
              </a:pathLst>
            </a:custGeom>
            <a:noFill/>
            <a:ln cap="flat" cmpd="sng" w="2650">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4207463" y="1249092"/>
              <a:ext cx="137740" cy="33793"/>
            </a:xfrm>
            <a:custGeom>
              <a:rect b="b" l="l" r="r" t="t"/>
              <a:pathLst>
                <a:path extrusionOk="0" fill="none" h="1513" w="6167">
                  <a:moveTo>
                    <a:pt x="1" y="0"/>
                  </a:moveTo>
                  <a:cubicBezTo>
                    <a:pt x="1" y="0"/>
                    <a:pt x="3221" y="1512"/>
                    <a:pt x="6167" y="806"/>
                  </a:cubicBezTo>
                </a:path>
              </a:pathLst>
            </a:custGeom>
            <a:noFill/>
            <a:ln cap="flat" cmpd="sng" w="2650">
              <a:solidFill>
                <a:srgbClr val="2D2E7A"/>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36"/>
          <p:cNvGrpSpPr/>
          <p:nvPr/>
        </p:nvGrpSpPr>
        <p:grpSpPr>
          <a:xfrm>
            <a:off x="5987548" y="3889743"/>
            <a:ext cx="690721" cy="947457"/>
            <a:chOff x="-2201859" y="300568"/>
            <a:chExt cx="1307688" cy="1793747"/>
          </a:xfrm>
        </p:grpSpPr>
        <p:sp>
          <p:nvSpPr>
            <p:cNvPr id="895" name="Google Shape;895;p36"/>
            <p:cNvSpPr/>
            <p:nvPr/>
          </p:nvSpPr>
          <p:spPr>
            <a:xfrm>
              <a:off x="-2201859" y="300568"/>
              <a:ext cx="496340" cy="726211"/>
            </a:xfrm>
            <a:custGeom>
              <a:rect b="b" l="l" r="r" t="t"/>
              <a:pathLst>
                <a:path extrusionOk="0" h="71831" w="49094">
                  <a:moveTo>
                    <a:pt x="17984" y="21619"/>
                  </a:moveTo>
                  <a:cubicBezTo>
                    <a:pt x="19775" y="23482"/>
                    <a:pt x="21061" y="25405"/>
                    <a:pt x="21229" y="27449"/>
                  </a:cubicBezTo>
                  <a:cubicBezTo>
                    <a:pt x="21470" y="30370"/>
                    <a:pt x="20424" y="32702"/>
                    <a:pt x="18344" y="33832"/>
                  </a:cubicBezTo>
                  <a:cubicBezTo>
                    <a:pt x="17569" y="34259"/>
                    <a:pt x="16717" y="34471"/>
                    <a:pt x="15893" y="34471"/>
                  </a:cubicBezTo>
                  <a:cubicBezTo>
                    <a:pt x="14953" y="34471"/>
                    <a:pt x="14049" y="34196"/>
                    <a:pt x="13331" y="33652"/>
                  </a:cubicBezTo>
                  <a:cubicBezTo>
                    <a:pt x="11949" y="32606"/>
                    <a:pt x="11480" y="30767"/>
                    <a:pt x="12009" y="28459"/>
                  </a:cubicBezTo>
                  <a:cubicBezTo>
                    <a:pt x="12718" y="25441"/>
                    <a:pt x="14918" y="22965"/>
                    <a:pt x="17984" y="21619"/>
                  </a:cubicBezTo>
                  <a:close/>
                  <a:moveTo>
                    <a:pt x="5571" y="1"/>
                  </a:moveTo>
                  <a:cubicBezTo>
                    <a:pt x="5463" y="1"/>
                    <a:pt x="5353" y="48"/>
                    <a:pt x="5265" y="161"/>
                  </a:cubicBezTo>
                  <a:cubicBezTo>
                    <a:pt x="0" y="6881"/>
                    <a:pt x="6311" y="11918"/>
                    <a:pt x="12406" y="16798"/>
                  </a:cubicBezTo>
                  <a:cubicBezTo>
                    <a:pt x="14137" y="18181"/>
                    <a:pt x="15880" y="19575"/>
                    <a:pt x="17371" y="21018"/>
                  </a:cubicBezTo>
                  <a:cubicBezTo>
                    <a:pt x="14233" y="22484"/>
                    <a:pt x="11961" y="25117"/>
                    <a:pt x="11228" y="28290"/>
                  </a:cubicBezTo>
                  <a:cubicBezTo>
                    <a:pt x="10398" y="31825"/>
                    <a:pt x="11889" y="33568"/>
                    <a:pt x="12839" y="34301"/>
                  </a:cubicBezTo>
                  <a:cubicBezTo>
                    <a:pt x="13696" y="34945"/>
                    <a:pt x="14770" y="35268"/>
                    <a:pt x="15881" y="35268"/>
                  </a:cubicBezTo>
                  <a:cubicBezTo>
                    <a:pt x="16843" y="35268"/>
                    <a:pt x="17831" y="35026"/>
                    <a:pt x="18729" y="34541"/>
                  </a:cubicBezTo>
                  <a:cubicBezTo>
                    <a:pt x="21097" y="33243"/>
                    <a:pt x="22299" y="30634"/>
                    <a:pt x="22035" y="27389"/>
                  </a:cubicBezTo>
                  <a:cubicBezTo>
                    <a:pt x="21854" y="25213"/>
                    <a:pt x="20580" y="23206"/>
                    <a:pt x="18789" y="21306"/>
                  </a:cubicBezTo>
                  <a:cubicBezTo>
                    <a:pt x="19246" y="21138"/>
                    <a:pt x="19715" y="21006"/>
                    <a:pt x="20183" y="20897"/>
                  </a:cubicBezTo>
                  <a:cubicBezTo>
                    <a:pt x="21220" y="20657"/>
                    <a:pt x="22273" y="20538"/>
                    <a:pt x="23331" y="20538"/>
                  </a:cubicBezTo>
                  <a:cubicBezTo>
                    <a:pt x="28556" y="20538"/>
                    <a:pt x="33918" y="23419"/>
                    <a:pt x="38167" y="28627"/>
                  </a:cubicBezTo>
                  <a:cubicBezTo>
                    <a:pt x="44081" y="35888"/>
                    <a:pt x="44562" y="45156"/>
                    <a:pt x="45007" y="54124"/>
                  </a:cubicBezTo>
                  <a:cubicBezTo>
                    <a:pt x="45343" y="60747"/>
                    <a:pt x="45668" y="66998"/>
                    <a:pt x="48288" y="71626"/>
                  </a:cubicBezTo>
                  <a:cubicBezTo>
                    <a:pt x="48361" y="71758"/>
                    <a:pt x="48505" y="71830"/>
                    <a:pt x="48649" y="71830"/>
                  </a:cubicBezTo>
                  <a:cubicBezTo>
                    <a:pt x="48709" y="71830"/>
                    <a:pt x="48769" y="71818"/>
                    <a:pt x="48829" y="71782"/>
                  </a:cubicBezTo>
                  <a:cubicBezTo>
                    <a:pt x="49022" y="71674"/>
                    <a:pt x="49094" y="71434"/>
                    <a:pt x="48986" y="71241"/>
                  </a:cubicBezTo>
                  <a:cubicBezTo>
                    <a:pt x="46449" y="66770"/>
                    <a:pt x="46137" y="60603"/>
                    <a:pt x="45800" y="54087"/>
                  </a:cubicBezTo>
                  <a:cubicBezTo>
                    <a:pt x="45355" y="45420"/>
                    <a:pt x="44862" y="35587"/>
                    <a:pt x="38780" y="28122"/>
                  </a:cubicBezTo>
                  <a:cubicBezTo>
                    <a:pt x="34379" y="22724"/>
                    <a:pt x="28794" y="19736"/>
                    <a:pt x="23324" y="19736"/>
                  </a:cubicBezTo>
                  <a:cubicBezTo>
                    <a:pt x="22205" y="19736"/>
                    <a:pt x="21090" y="19861"/>
                    <a:pt x="19991" y="20116"/>
                  </a:cubicBezTo>
                  <a:cubicBezTo>
                    <a:pt x="19378" y="20260"/>
                    <a:pt x="18765" y="20441"/>
                    <a:pt x="18164" y="20681"/>
                  </a:cubicBezTo>
                  <a:cubicBezTo>
                    <a:pt x="16601" y="19130"/>
                    <a:pt x="14750" y="17640"/>
                    <a:pt x="12911" y="16173"/>
                  </a:cubicBezTo>
                  <a:cubicBezTo>
                    <a:pt x="6852" y="11329"/>
                    <a:pt x="1130" y="6749"/>
                    <a:pt x="5891" y="654"/>
                  </a:cubicBezTo>
                  <a:cubicBezTo>
                    <a:pt x="6136" y="347"/>
                    <a:pt x="5863" y="1"/>
                    <a:pt x="5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1714516" y="793430"/>
              <a:ext cx="586522" cy="229335"/>
            </a:xfrm>
            <a:custGeom>
              <a:rect b="b" l="l" r="r" t="t"/>
              <a:pathLst>
                <a:path extrusionOk="0" h="22684" w="58014">
                  <a:moveTo>
                    <a:pt x="1467" y="0"/>
                  </a:moveTo>
                  <a:cubicBezTo>
                    <a:pt x="661" y="0"/>
                    <a:pt x="0" y="649"/>
                    <a:pt x="0" y="1455"/>
                  </a:cubicBezTo>
                  <a:lnTo>
                    <a:pt x="0" y="22684"/>
                  </a:lnTo>
                  <a:lnTo>
                    <a:pt x="58013" y="22684"/>
                  </a:lnTo>
                  <a:lnTo>
                    <a:pt x="58013" y="1455"/>
                  </a:lnTo>
                  <a:cubicBezTo>
                    <a:pt x="58013" y="649"/>
                    <a:pt x="57364" y="0"/>
                    <a:pt x="56559"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1860838" y="881660"/>
              <a:ext cx="879166" cy="1039965"/>
            </a:xfrm>
            <a:custGeom>
              <a:rect b="b" l="l" r="r" t="t"/>
              <a:pathLst>
                <a:path extrusionOk="0" h="102865" w="86960">
                  <a:moveTo>
                    <a:pt x="5241" y="0"/>
                  </a:moveTo>
                  <a:lnTo>
                    <a:pt x="5121" y="2405"/>
                  </a:lnTo>
                  <a:lnTo>
                    <a:pt x="5073" y="3234"/>
                  </a:lnTo>
                  <a:lnTo>
                    <a:pt x="4736" y="9882"/>
                  </a:lnTo>
                  <a:lnTo>
                    <a:pt x="4688" y="10711"/>
                  </a:lnTo>
                  <a:lnTo>
                    <a:pt x="4352" y="17371"/>
                  </a:lnTo>
                  <a:lnTo>
                    <a:pt x="4316" y="18188"/>
                  </a:lnTo>
                  <a:lnTo>
                    <a:pt x="3979" y="24848"/>
                  </a:lnTo>
                  <a:lnTo>
                    <a:pt x="3931" y="25677"/>
                  </a:lnTo>
                  <a:lnTo>
                    <a:pt x="3594" y="32337"/>
                  </a:lnTo>
                  <a:lnTo>
                    <a:pt x="3546" y="33154"/>
                  </a:lnTo>
                  <a:lnTo>
                    <a:pt x="3210" y="39814"/>
                  </a:lnTo>
                  <a:lnTo>
                    <a:pt x="3174" y="40643"/>
                  </a:lnTo>
                  <a:lnTo>
                    <a:pt x="2837" y="47291"/>
                  </a:lnTo>
                  <a:lnTo>
                    <a:pt x="2789" y="48120"/>
                  </a:lnTo>
                  <a:lnTo>
                    <a:pt x="2452" y="54780"/>
                  </a:lnTo>
                  <a:lnTo>
                    <a:pt x="2404" y="55597"/>
                  </a:lnTo>
                  <a:lnTo>
                    <a:pt x="2068" y="62257"/>
                  </a:lnTo>
                  <a:lnTo>
                    <a:pt x="2032" y="63087"/>
                  </a:lnTo>
                  <a:lnTo>
                    <a:pt x="1695" y="69746"/>
                  </a:lnTo>
                  <a:lnTo>
                    <a:pt x="1647" y="70564"/>
                  </a:lnTo>
                  <a:lnTo>
                    <a:pt x="1310" y="77223"/>
                  </a:lnTo>
                  <a:lnTo>
                    <a:pt x="1262" y="78053"/>
                  </a:lnTo>
                  <a:lnTo>
                    <a:pt x="926" y="84700"/>
                  </a:lnTo>
                  <a:lnTo>
                    <a:pt x="890" y="85530"/>
                  </a:lnTo>
                  <a:lnTo>
                    <a:pt x="541" y="92189"/>
                  </a:lnTo>
                  <a:lnTo>
                    <a:pt x="505" y="93019"/>
                  </a:lnTo>
                  <a:lnTo>
                    <a:pt x="168" y="99666"/>
                  </a:lnTo>
                  <a:lnTo>
                    <a:pt x="120" y="100496"/>
                  </a:lnTo>
                  <a:lnTo>
                    <a:pt x="0" y="102864"/>
                  </a:lnTo>
                  <a:lnTo>
                    <a:pt x="86960" y="102864"/>
                  </a:lnTo>
                  <a:lnTo>
                    <a:pt x="86936" y="102407"/>
                  </a:lnTo>
                  <a:lnTo>
                    <a:pt x="86900" y="101566"/>
                  </a:lnTo>
                  <a:lnTo>
                    <a:pt x="86551" y="94714"/>
                  </a:lnTo>
                  <a:lnTo>
                    <a:pt x="86503" y="93860"/>
                  </a:lnTo>
                  <a:lnTo>
                    <a:pt x="86154" y="87008"/>
                  </a:lnTo>
                  <a:lnTo>
                    <a:pt x="86118" y="86155"/>
                  </a:lnTo>
                  <a:lnTo>
                    <a:pt x="85770" y="79303"/>
                  </a:lnTo>
                  <a:lnTo>
                    <a:pt x="85722" y="78461"/>
                  </a:lnTo>
                  <a:lnTo>
                    <a:pt x="85373" y="71609"/>
                  </a:lnTo>
                  <a:lnTo>
                    <a:pt x="85325" y="70756"/>
                  </a:lnTo>
                  <a:lnTo>
                    <a:pt x="84976" y="63904"/>
                  </a:lnTo>
                  <a:lnTo>
                    <a:pt x="84940" y="63051"/>
                  </a:lnTo>
                  <a:lnTo>
                    <a:pt x="84592" y="56199"/>
                  </a:lnTo>
                  <a:lnTo>
                    <a:pt x="84544" y="55357"/>
                  </a:lnTo>
                  <a:lnTo>
                    <a:pt x="84195" y="48505"/>
                  </a:lnTo>
                  <a:lnTo>
                    <a:pt x="84159" y="47652"/>
                  </a:lnTo>
                  <a:lnTo>
                    <a:pt x="83810" y="40800"/>
                  </a:lnTo>
                  <a:lnTo>
                    <a:pt x="83762" y="39946"/>
                  </a:lnTo>
                  <a:lnTo>
                    <a:pt x="83414" y="33094"/>
                  </a:lnTo>
                  <a:lnTo>
                    <a:pt x="83365" y="32253"/>
                  </a:lnTo>
                  <a:lnTo>
                    <a:pt x="83017" y="25389"/>
                  </a:lnTo>
                  <a:lnTo>
                    <a:pt x="82981" y="24547"/>
                  </a:lnTo>
                  <a:lnTo>
                    <a:pt x="82632" y="17695"/>
                  </a:lnTo>
                  <a:lnTo>
                    <a:pt x="82584" y="16842"/>
                  </a:lnTo>
                  <a:lnTo>
                    <a:pt x="82235" y="9990"/>
                  </a:lnTo>
                  <a:lnTo>
                    <a:pt x="82199" y="9148"/>
                  </a:lnTo>
                  <a:lnTo>
                    <a:pt x="81851" y="2284"/>
                  </a:lnTo>
                  <a:lnTo>
                    <a:pt x="81803" y="1443"/>
                  </a:lnTo>
                  <a:lnTo>
                    <a:pt x="81731" y="0"/>
                  </a:lnTo>
                  <a:close/>
                </a:path>
              </a:pathLst>
            </a:custGeom>
            <a:solidFill>
              <a:srgbClr val="F08B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1114882" y="881660"/>
              <a:ext cx="81557" cy="23101"/>
            </a:xfrm>
            <a:custGeom>
              <a:rect b="b" l="l" r="r" t="t"/>
              <a:pathLst>
                <a:path extrusionOk="0" h="2285" w="8067">
                  <a:moveTo>
                    <a:pt x="1" y="0"/>
                  </a:moveTo>
                  <a:lnTo>
                    <a:pt x="8067" y="2284"/>
                  </a:lnTo>
                  <a:lnTo>
                    <a:pt x="8019" y="1443"/>
                  </a:lnTo>
                  <a:lnTo>
                    <a:pt x="2946"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1384799" y="881660"/>
              <a:ext cx="355366" cy="100999"/>
            </a:xfrm>
            <a:custGeom>
              <a:rect b="b" l="l" r="r" t="t"/>
              <a:pathLst>
                <a:path extrusionOk="0" h="9990" w="35150">
                  <a:moveTo>
                    <a:pt x="0" y="0"/>
                  </a:moveTo>
                  <a:lnTo>
                    <a:pt x="35149" y="9990"/>
                  </a:lnTo>
                  <a:lnTo>
                    <a:pt x="35149" y="9990"/>
                  </a:lnTo>
                  <a:lnTo>
                    <a:pt x="35113" y="9148"/>
                  </a:lnTo>
                  <a:lnTo>
                    <a:pt x="2945"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1654605" y="881660"/>
              <a:ext cx="629186" cy="178907"/>
            </a:xfrm>
            <a:custGeom>
              <a:rect b="b" l="l" r="r" t="t"/>
              <a:pathLst>
                <a:path extrusionOk="0" h="17696" w="62234">
                  <a:moveTo>
                    <a:pt x="1" y="0"/>
                  </a:moveTo>
                  <a:lnTo>
                    <a:pt x="62233" y="17695"/>
                  </a:lnTo>
                  <a:lnTo>
                    <a:pt x="62185" y="16842"/>
                  </a:lnTo>
                  <a:lnTo>
                    <a:pt x="2934"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1809560" y="905965"/>
              <a:ext cx="788024" cy="232378"/>
            </a:xfrm>
            <a:custGeom>
              <a:rect b="b" l="l" r="r" t="t"/>
              <a:pathLst>
                <a:path extrusionOk="0" h="22985" w="77945">
                  <a:moveTo>
                    <a:pt x="49" y="1"/>
                  </a:moveTo>
                  <a:lnTo>
                    <a:pt x="1" y="830"/>
                  </a:lnTo>
                  <a:lnTo>
                    <a:pt x="77945" y="22985"/>
                  </a:lnTo>
                  <a:lnTo>
                    <a:pt x="77945" y="22985"/>
                  </a:lnTo>
                  <a:lnTo>
                    <a:pt x="77909" y="22143"/>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1813443" y="981557"/>
              <a:ext cx="795920" cy="234694"/>
            </a:xfrm>
            <a:custGeom>
              <a:rect b="b" l="l" r="r" t="t"/>
              <a:pathLst>
                <a:path extrusionOk="0" h="23214" w="78726">
                  <a:moveTo>
                    <a:pt x="48" y="1"/>
                  </a:moveTo>
                  <a:lnTo>
                    <a:pt x="0" y="830"/>
                  </a:lnTo>
                  <a:lnTo>
                    <a:pt x="78726" y="23213"/>
                  </a:lnTo>
                  <a:lnTo>
                    <a:pt x="78726" y="23213"/>
                  </a:lnTo>
                  <a:lnTo>
                    <a:pt x="78677" y="22372"/>
                  </a:lnTo>
                  <a:lnTo>
                    <a:pt x="48"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1817214" y="1057271"/>
              <a:ext cx="803705" cy="236877"/>
            </a:xfrm>
            <a:custGeom>
              <a:rect b="b" l="l" r="r" t="t"/>
              <a:pathLst>
                <a:path extrusionOk="0" h="23430" w="79496">
                  <a:moveTo>
                    <a:pt x="37" y="1"/>
                  </a:moveTo>
                  <a:lnTo>
                    <a:pt x="1" y="818"/>
                  </a:lnTo>
                  <a:lnTo>
                    <a:pt x="79495" y="23430"/>
                  </a:lnTo>
                  <a:lnTo>
                    <a:pt x="79447" y="22576"/>
                  </a:lnTo>
                  <a:lnTo>
                    <a:pt x="37"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1821106" y="1132863"/>
              <a:ext cx="811479" cy="239192"/>
            </a:xfrm>
            <a:custGeom>
              <a:rect b="b" l="l" r="r" t="t"/>
              <a:pathLst>
                <a:path extrusionOk="0" h="23659" w="80265">
                  <a:moveTo>
                    <a:pt x="49" y="1"/>
                  </a:moveTo>
                  <a:lnTo>
                    <a:pt x="1" y="830"/>
                  </a:lnTo>
                  <a:lnTo>
                    <a:pt x="80265" y="23658"/>
                  </a:lnTo>
                  <a:lnTo>
                    <a:pt x="80229" y="22805"/>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1824988" y="1208577"/>
              <a:ext cx="819375" cy="241255"/>
            </a:xfrm>
            <a:custGeom>
              <a:rect b="b" l="l" r="r" t="t"/>
              <a:pathLst>
                <a:path extrusionOk="0" h="23863" w="81046">
                  <a:moveTo>
                    <a:pt x="48" y="1"/>
                  </a:moveTo>
                  <a:lnTo>
                    <a:pt x="0" y="818"/>
                  </a:lnTo>
                  <a:lnTo>
                    <a:pt x="81046" y="23863"/>
                  </a:lnTo>
                  <a:lnTo>
                    <a:pt x="80998" y="23021"/>
                  </a:lnTo>
                  <a:lnTo>
                    <a:pt x="48"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1828759" y="1284170"/>
              <a:ext cx="827038" cy="243560"/>
            </a:xfrm>
            <a:custGeom>
              <a:rect b="b" l="l" r="r" t="t"/>
              <a:pathLst>
                <a:path extrusionOk="0" h="24091" w="81804">
                  <a:moveTo>
                    <a:pt x="37" y="1"/>
                  </a:moveTo>
                  <a:lnTo>
                    <a:pt x="1" y="830"/>
                  </a:lnTo>
                  <a:lnTo>
                    <a:pt x="81803" y="24091"/>
                  </a:lnTo>
                  <a:lnTo>
                    <a:pt x="81767" y="23238"/>
                  </a:lnTo>
                  <a:lnTo>
                    <a:pt x="37"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1832652" y="1359762"/>
              <a:ext cx="834934" cy="245875"/>
            </a:xfrm>
            <a:custGeom>
              <a:rect b="b" l="l" r="r" t="t"/>
              <a:pathLst>
                <a:path extrusionOk="0" h="24320" w="82585">
                  <a:moveTo>
                    <a:pt x="49" y="1"/>
                  </a:moveTo>
                  <a:lnTo>
                    <a:pt x="1" y="830"/>
                  </a:lnTo>
                  <a:lnTo>
                    <a:pt x="82585" y="24319"/>
                  </a:lnTo>
                  <a:lnTo>
                    <a:pt x="82537" y="23466"/>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1836534" y="1435486"/>
              <a:ext cx="842830" cy="247928"/>
            </a:xfrm>
            <a:custGeom>
              <a:rect b="b" l="l" r="r" t="t"/>
              <a:pathLst>
                <a:path extrusionOk="0" h="24523" w="83366">
                  <a:moveTo>
                    <a:pt x="48" y="0"/>
                  </a:moveTo>
                  <a:lnTo>
                    <a:pt x="0" y="817"/>
                  </a:lnTo>
                  <a:lnTo>
                    <a:pt x="83366" y="24523"/>
                  </a:lnTo>
                  <a:lnTo>
                    <a:pt x="83318" y="23681"/>
                  </a:lnTo>
                  <a:lnTo>
                    <a:pt x="48"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1840305" y="1511079"/>
              <a:ext cx="850494" cy="250243"/>
            </a:xfrm>
            <a:custGeom>
              <a:rect b="b" l="l" r="r" t="t"/>
              <a:pathLst>
                <a:path extrusionOk="0" h="24752" w="84124">
                  <a:moveTo>
                    <a:pt x="37" y="0"/>
                  </a:moveTo>
                  <a:lnTo>
                    <a:pt x="1" y="830"/>
                  </a:lnTo>
                  <a:lnTo>
                    <a:pt x="84123" y="24751"/>
                  </a:lnTo>
                  <a:lnTo>
                    <a:pt x="84087" y="23898"/>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1844197" y="1586792"/>
              <a:ext cx="858400" cy="252426"/>
            </a:xfrm>
            <a:custGeom>
              <a:rect b="b" l="l" r="r" t="t"/>
              <a:pathLst>
                <a:path extrusionOk="0" h="24968" w="84906">
                  <a:moveTo>
                    <a:pt x="49" y="0"/>
                  </a:moveTo>
                  <a:lnTo>
                    <a:pt x="1" y="818"/>
                  </a:lnTo>
                  <a:lnTo>
                    <a:pt x="84905" y="24968"/>
                  </a:lnTo>
                  <a:lnTo>
                    <a:pt x="84857" y="24114"/>
                  </a:lnTo>
                  <a:lnTo>
                    <a:pt x="49"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1848080" y="1662385"/>
              <a:ext cx="866164" cy="254620"/>
            </a:xfrm>
            <a:custGeom>
              <a:rect b="b" l="l" r="r" t="t"/>
              <a:pathLst>
                <a:path extrusionOk="0" h="25185" w="85674">
                  <a:moveTo>
                    <a:pt x="48" y="0"/>
                  </a:moveTo>
                  <a:lnTo>
                    <a:pt x="0" y="830"/>
                  </a:lnTo>
                  <a:lnTo>
                    <a:pt x="85674" y="25184"/>
                  </a:lnTo>
                  <a:lnTo>
                    <a:pt x="85638" y="24343"/>
                  </a:lnTo>
                  <a:lnTo>
                    <a:pt x="48"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1851851" y="1737977"/>
              <a:ext cx="645837" cy="183648"/>
            </a:xfrm>
            <a:custGeom>
              <a:rect b="b" l="l" r="r" t="t"/>
              <a:pathLst>
                <a:path extrusionOk="0" h="18165" w="63881">
                  <a:moveTo>
                    <a:pt x="37" y="0"/>
                  </a:moveTo>
                  <a:lnTo>
                    <a:pt x="1" y="830"/>
                  </a:lnTo>
                  <a:lnTo>
                    <a:pt x="60935" y="18164"/>
                  </a:lnTo>
                  <a:lnTo>
                    <a:pt x="63880" y="18164"/>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1855743" y="1813691"/>
              <a:ext cx="379802" cy="107934"/>
            </a:xfrm>
            <a:custGeom>
              <a:rect b="b" l="l" r="r" t="t"/>
              <a:pathLst>
                <a:path extrusionOk="0" h="10676" w="37567">
                  <a:moveTo>
                    <a:pt x="37" y="0"/>
                  </a:moveTo>
                  <a:lnTo>
                    <a:pt x="1" y="830"/>
                  </a:lnTo>
                  <a:lnTo>
                    <a:pt x="34633" y="10675"/>
                  </a:lnTo>
                  <a:lnTo>
                    <a:pt x="37566" y="10675"/>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1881119" y="1884896"/>
              <a:ext cx="135373" cy="36730"/>
            </a:xfrm>
            <a:custGeom>
              <a:rect b="b" l="l" r="r" t="t"/>
              <a:pathLst>
                <a:path extrusionOk="0" h="3633" w="13390">
                  <a:moveTo>
                    <a:pt x="564" y="0"/>
                  </a:moveTo>
                  <a:cubicBezTo>
                    <a:pt x="150" y="0"/>
                    <a:pt x="0" y="628"/>
                    <a:pt x="455" y="783"/>
                  </a:cubicBezTo>
                  <a:lnTo>
                    <a:pt x="2126" y="1264"/>
                  </a:lnTo>
                  <a:lnTo>
                    <a:pt x="10445" y="3632"/>
                  </a:lnTo>
                  <a:lnTo>
                    <a:pt x="13390" y="3632"/>
                  </a:lnTo>
                  <a:lnTo>
                    <a:pt x="2174" y="434"/>
                  </a:lnTo>
                  <a:lnTo>
                    <a:pt x="672" y="14"/>
                  </a:lnTo>
                  <a:cubicBezTo>
                    <a:pt x="634" y="5"/>
                    <a:pt x="598" y="0"/>
                    <a:pt x="564" y="0"/>
                  </a:cubicBez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1948229" y="1878223"/>
              <a:ext cx="1054058" cy="216091"/>
            </a:xfrm>
            <a:custGeom>
              <a:rect b="b" l="l" r="r" t="t"/>
              <a:pathLst>
                <a:path extrusionOk="0" h="21374" w="104259">
                  <a:moveTo>
                    <a:pt x="1" y="1"/>
                  </a:moveTo>
                  <a:lnTo>
                    <a:pt x="1" y="21374"/>
                  </a:lnTo>
                  <a:lnTo>
                    <a:pt x="104259" y="21374"/>
                  </a:lnTo>
                  <a:lnTo>
                    <a:pt x="104259"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36"/>
          <p:cNvGrpSpPr/>
          <p:nvPr/>
        </p:nvGrpSpPr>
        <p:grpSpPr>
          <a:xfrm>
            <a:off x="280247" y="637612"/>
            <a:ext cx="865964" cy="863575"/>
            <a:chOff x="6386819" y="420980"/>
            <a:chExt cx="804350" cy="802206"/>
          </a:xfrm>
        </p:grpSpPr>
        <p:sp>
          <p:nvSpPr>
            <p:cNvPr id="917" name="Google Shape;917;p36"/>
            <p:cNvSpPr/>
            <p:nvPr/>
          </p:nvSpPr>
          <p:spPr>
            <a:xfrm>
              <a:off x="6386819" y="420980"/>
              <a:ext cx="804350" cy="802206"/>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36"/>
            <p:cNvGrpSpPr/>
            <p:nvPr/>
          </p:nvGrpSpPr>
          <p:grpSpPr>
            <a:xfrm>
              <a:off x="6440513" y="488543"/>
              <a:ext cx="674361" cy="657319"/>
              <a:chOff x="1026513" y="2958993"/>
              <a:chExt cx="674361" cy="657319"/>
            </a:xfrm>
          </p:grpSpPr>
          <p:sp>
            <p:nvSpPr>
              <p:cNvPr id="919" name="Google Shape;919;p36"/>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2" name="Google Shape;972;p36"/>
          <p:cNvSpPr txBox="1"/>
          <p:nvPr>
            <p:ph idx="9" type="title"/>
          </p:nvPr>
        </p:nvSpPr>
        <p:spPr>
          <a:xfrm>
            <a:off x="856425" y="1823225"/>
            <a:ext cx="2457600" cy="24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Direct Printing</a:t>
            </a:r>
            <a:endParaRPr/>
          </a:p>
        </p:txBody>
      </p:sp>
      <p:sp>
        <p:nvSpPr>
          <p:cNvPr id="973" name="Google Shape;973;p36"/>
          <p:cNvSpPr txBox="1"/>
          <p:nvPr>
            <p:ph idx="5" type="title"/>
          </p:nvPr>
        </p:nvSpPr>
        <p:spPr>
          <a:xfrm>
            <a:off x="856276" y="3600615"/>
            <a:ext cx="2457600" cy="3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Resist Printing</a:t>
            </a:r>
            <a:endParaRPr>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pic>
        <p:nvPicPr>
          <p:cNvPr id="978" name="Google Shape;978;p37"/>
          <p:cNvPicPr preferRelativeResize="0"/>
          <p:nvPr/>
        </p:nvPicPr>
        <p:blipFill>
          <a:blip r:embed="rId3">
            <a:alphaModFix/>
          </a:blip>
          <a:stretch>
            <a:fillRect/>
          </a:stretch>
        </p:blipFill>
        <p:spPr>
          <a:xfrm>
            <a:off x="5279275" y="1948750"/>
            <a:ext cx="3049800" cy="2134800"/>
          </a:xfrm>
          <a:prstGeom prst="roundRect">
            <a:avLst>
              <a:gd fmla="val 16667" name="adj"/>
            </a:avLst>
          </a:prstGeom>
          <a:noFill/>
          <a:ln>
            <a:noFill/>
          </a:ln>
        </p:spPr>
      </p:pic>
      <p:sp>
        <p:nvSpPr>
          <p:cNvPr id="979" name="Google Shape;979;p37"/>
          <p:cNvSpPr/>
          <p:nvPr/>
        </p:nvSpPr>
        <p:spPr>
          <a:xfrm rot="10800000">
            <a:off x="5279275" y="3828125"/>
            <a:ext cx="2890800" cy="416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Digital Printing</a:t>
            </a:r>
            <a:endParaRPr/>
          </a:p>
        </p:txBody>
      </p:sp>
      <p:grpSp>
        <p:nvGrpSpPr>
          <p:cNvPr id="981" name="Google Shape;981;p37"/>
          <p:cNvGrpSpPr/>
          <p:nvPr/>
        </p:nvGrpSpPr>
        <p:grpSpPr>
          <a:xfrm>
            <a:off x="7797483" y="3445618"/>
            <a:ext cx="690721" cy="947457"/>
            <a:chOff x="-2201859" y="300568"/>
            <a:chExt cx="1307688" cy="1793747"/>
          </a:xfrm>
        </p:grpSpPr>
        <p:sp>
          <p:nvSpPr>
            <p:cNvPr id="982" name="Google Shape;982;p37"/>
            <p:cNvSpPr/>
            <p:nvPr/>
          </p:nvSpPr>
          <p:spPr>
            <a:xfrm>
              <a:off x="-2201859" y="300568"/>
              <a:ext cx="496340" cy="726211"/>
            </a:xfrm>
            <a:custGeom>
              <a:rect b="b" l="l" r="r" t="t"/>
              <a:pathLst>
                <a:path extrusionOk="0" h="71831" w="49094">
                  <a:moveTo>
                    <a:pt x="17984" y="21619"/>
                  </a:moveTo>
                  <a:cubicBezTo>
                    <a:pt x="19775" y="23482"/>
                    <a:pt x="21061" y="25405"/>
                    <a:pt x="21229" y="27449"/>
                  </a:cubicBezTo>
                  <a:cubicBezTo>
                    <a:pt x="21470" y="30370"/>
                    <a:pt x="20424" y="32702"/>
                    <a:pt x="18344" y="33832"/>
                  </a:cubicBezTo>
                  <a:cubicBezTo>
                    <a:pt x="17569" y="34259"/>
                    <a:pt x="16717" y="34471"/>
                    <a:pt x="15893" y="34471"/>
                  </a:cubicBezTo>
                  <a:cubicBezTo>
                    <a:pt x="14953" y="34471"/>
                    <a:pt x="14049" y="34196"/>
                    <a:pt x="13331" y="33652"/>
                  </a:cubicBezTo>
                  <a:cubicBezTo>
                    <a:pt x="11949" y="32606"/>
                    <a:pt x="11480" y="30767"/>
                    <a:pt x="12009" y="28459"/>
                  </a:cubicBezTo>
                  <a:cubicBezTo>
                    <a:pt x="12718" y="25441"/>
                    <a:pt x="14918" y="22965"/>
                    <a:pt x="17984" y="21619"/>
                  </a:cubicBezTo>
                  <a:close/>
                  <a:moveTo>
                    <a:pt x="5571" y="1"/>
                  </a:moveTo>
                  <a:cubicBezTo>
                    <a:pt x="5463" y="1"/>
                    <a:pt x="5353" y="48"/>
                    <a:pt x="5265" y="161"/>
                  </a:cubicBezTo>
                  <a:cubicBezTo>
                    <a:pt x="0" y="6881"/>
                    <a:pt x="6311" y="11918"/>
                    <a:pt x="12406" y="16798"/>
                  </a:cubicBezTo>
                  <a:cubicBezTo>
                    <a:pt x="14137" y="18181"/>
                    <a:pt x="15880" y="19575"/>
                    <a:pt x="17371" y="21018"/>
                  </a:cubicBezTo>
                  <a:cubicBezTo>
                    <a:pt x="14233" y="22484"/>
                    <a:pt x="11961" y="25117"/>
                    <a:pt x="11228" y="28290"/>
                  </a:cubicBezTo>
                  <a:cubicBezTo>
                    <a:pt x="10398" y="31825"/>
                    <a:pt x="11889" y="33568"/>
                    <a:pt x="12839" y="34301"/>
                  </a:cubicBezTo>
                  <a:cubicBezTo>
                    <a:pt x="13696" y="34945"/>
                    <a:pt x="14770" y="35268"/>
                    <a:pt x="15881" y="35268"/>
                  </a:cubicBezTo>
                  <a:cubicBezTo>
                    <a:pt x="16843" y="35268"/>
                    <a:pt x="17831" y="35026"/>
                    <a:pt x="18729" y="34541"/>
                  </a:cubicBezTo>
                  <a:cubicBezTo>
                    <a:pt x="21097" y="33243"/>
                    <a:pt x="22299" y="30634"/>
                    <a:pt x="22035" y="27389"/>
                  </a:cubicBezTo>
                  <a:cubicBezTo>
                    <a:pt x="21854" y="25213"/>
                    <a:pt x="20580" y="23206"/>
                    <a:pt x="18789" y="21306"/>
                  </a:cubicBezTo>
                  <a:cubicBezTo>
                    <a:pt x="19246" y="21138"/>
                    <a:pt x="19715" y="21006"/>
                    <a:pt x="20183" y="20897"/>
                  </a:cubicBezTo>
                  <a:cubicBezTo>
                    <a:pt x="21220" y="20657"/>
                    <a:pt x="22273" y="20538"/>
                    <a:pt x="23331" y="20538"/>
                  </a:cubicBezTo>
                  <a:cubicBezTo>
                    <a:pt x="28556" y="20538"/>
                    <a:pt x="33918" y="23419"/>
                    <a:pt x="38167" y="28627"/>
                  </a:cubicBezTo>
                  <a:cubicBezTo>
                    <a:pt x="44081" y="35888"/>
                    <a:pt x="44562" y="45156"/>
                    <a:pt x="45007" y="54124"/>
                  </a:cubicBezTo>
                  <a:cubicBezTo>
                    <a:pt x="45343" y="60747"/>
                    <a:pt x="45668" y="66998"/>
                    <a:pt x="48288" y="71626"/>
                  </a:cubicBezTo>
                  <a:cubicBezTo>
                    <a:pt x="48361" y="71758"/>
                    <a:pt x="48505" y="71830"/>
                    <a:pt x="48649" y="71830"/>
                  </a:cubicBezTo>
                  <a:cubicBezTo>
                    <a:pt x="48709" y="71830"/>
                    <a:pt x="48769" y="71818"/>
                    <a:pt x="48829" y="71782"/>
                  </a:cubicBezTo>
                  <a:cubicBezTo>
                    <a:pt x="49022" y="71674"/>
                    <a:pt x="49094" y="71434"/>
                    <a:pt x="48986" y="71241"/>
                  </a:cubicBezTo>
                  <a:cubicBezTo>
                    <a:pt x="46449" y="66770"/>
                    <a:pt x="46137" y="60603"/>
                    <a:pt x="45800" y="54087"/>
                  </a:cubicBezTo>
                  <a:cubicBezTo>
                    <a:pt x="45355" y="45420"/>
                    <a:pt x="44862" y="35587"/>
                    <a:pt x="38780" y="28122"/>
                  </a:cubicBezTo>
                  <a:cubicBezTo>
                    <a:pt x="34379" y="22724"/>
                    <a:pt x="28794" y="19736"/>
                    <a:pt x="23324" y="19736"/>
                  </a:cubicBezTo>
                  <a:cubicBezTo>
                    <a:pt x="22205" y="19736"/>
                    <a:pt x="21090" y="19861"/>
                    <a:pt x="19991" y="20116"/>
                  </a:cubicBezTo>
                  <a:cubicBezTo>
                    <a:pt x="19378" y="20260"/>
                    <a:pt x="18765" y="20441"/>
                    <a:pt x="18164" y="20681"/>
                  </a:cubicBezTo>
                  <a:cubicBezTo>
                    <a:pt x="16601" y="19130"/>
                    <a:pt x="14750" y="17640"/>
                    <a:pt x="12911" y="16173"/>
                  </a:cubicBezTo>
                  <a:cubicBezTo>
                    <a:pt x="6852" y="11329"/>
                    <a:pt x="1130" y="6749"/>
                    <a:pt x="5891" y="654"/>
                  </a:cubicBezTo>
                  <a:cubicBezTo>
                    <a:pt x="6136" y="347"/>
                    <a:pt x="5863" y="1"/>
                    <a:pt x="5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7"/>
            <p:cNvSpPr/>
            <p:nvPr/>
          </p:nvSpPr>
          <p:spPr>
            <a:xfrm>
              <a:off x="-1714516" y="793430"/>
              <a:ext cx="586522" cy="229335"/>
            </a:xfrm>
            <a:custGeom>
              <a:rect b="b" l="l" r="r" t="t"/>
              <a:pathLst>
                <a:path extrusionOk="0" h="22684" w="58014">
                  <a:moveTo>
                    <a:pt x="1467" y="0"/>
                  </a:moveTo>
                  <a:cubicBezTo>
                    <a:pt x="661" y="0"/>
                    <a:pt x="0" y="649"/>
                    <a:pt x="0" y="1455"/>
                  </a:cubicBezTo>
                  <a:lnTo>
                    <a:pt x="0" y="22684"/>
                  </a:lnTo>
                  <a:lnTo>
                    <a:pt x="58013" y="22684"/>
                  </a:lnTo>
                  <a:lnTo>
                    <a:pt x="58013" y="1455"/>
                  </a:lnTo>
                  <a:cubicBezTo>
                    <a:pt x="58013" y="649"/>
                    <a:pt x="57364" y="0"/>
                    <a:pt x="56559"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7"/>
            <p:cNvSpPr/>
            <p:nvPr/>
          </p:nvSpPr>
          <p:spPr>
            <a:xfrm>
              <a:off x="-1860838" y="881660"/>
              <a:ext cx="879166" cy="1039965"/>
            </a:xfrm>
            <a:custGeom>
              <a:rect b="b" l="l" r="r" t="t"/>
              <a:pathLst>
                <a:path extrusionOk="0" h="102865" w="86960">
                  <a:moveTo>
                    <a:pt x="5241" y="0"/>
                  </a:moveTo>
                  <a:lnTo>
                    <a:pt x="5121" y="2405"/>
                  </a:lnTo>
                  <a:lnTo>
                    <a:pt x="5073" y="3234"/>
                  </a:lnTo>
                  <a:lnTo>
                    <a:pt x="4736" y="9882"/>
                  </a:lnTo>
                  <a:lnTo>
                    <a:pt x="4688" y="10711"/>
                  </a:lnTo>
                  <a:lnTo>
                    <a:pt x="4352" y="17371"/>
                  </a:lnTo>
                  <a:lnTo>
                    <a:pt x="4316" y="18188"/>
                  </a:lnTo>
                  <a:lnTo>
                    <a:pt x="3979" y="24848"/>
                  </a:lnTo>
                  <a:lnTo>
                    <a:pt x="3931" y="25677"/>
                  </a:lnTo>
                  <a:lnTo>
                    <a:pt x="3594" y="32337"/>
                  </a:lnTo>
                  <a:lnTo>
                    <a:pt x="3546" y="33154"/>
                  </a:lnTo>
                  <a:lnTo>
                    <a:pt x="3210" y="39814"/>
                  </a:lnTo>
                  <a:lnTo>
                    <a:pt x="3174" y="40643"/>
                  </a:lnTo>
                  <a:lnTo>
                    <a:pt x="2837" y="47291"/>
                  </a:lnTo>
                  <a:lnTo>
                    <a:pt x="2789" y="48120"/>
                  </a:lnTo>
                  <a:lnTo>
                    <a:pt x="2452" y="54780"/>
                  </a:lnTo>
                  <a:lnTo>
                    <a:pt x="2404" y="55597"/>
                  </a:lnTo>
                  <a:lnTo>
                    <a:pt x="2068" y="62257"/>
                  </a:lnTo>
                  <a:lnTo>
                    <a:pt x="2032" y="63087"/>
                  </a:lnTo>
                  <a:lnTo>
                    <a:pt x="1695" y="69746"/>
                  </a:lnTo>
                  <a:lnTo>
                    <a:pt x="1647" y="70564"/>
                  </a:lnTo>
                  <a:lnTo>
                    <a:pt x="1310" y="77223"/>
                  </a:lnTo>
                  <a:lnTo>
                    <a:pt x="1262" y="78053"/>
                  </a:lnTo>
                  <a:lnTo>
                    <a:pt x="926" y="84700"/>
                  </a:lnTo>
                  <a:lnTo>
                    <a:pt x="890" y="85530"/>
                  </a:lnTo>
                  <a:lnTo>
                    <a:pt x="541" y="92189"/>
                  </a:lnTo>
                  <a:lnTo>
                    <a:pt x="505" y="93019"/>
                  </a:lnTo>
                  <a:lnTo>
                    <a:pt x="168" y="99666"/>
                  </a:lnTo>
                  <a:lnTo>
                    <a:pt x="120" y="100496"/>
                  </a:lnTo>
                  <a:lnTo>
                    <a:pt x="0" y="102864"/>
                  </a:lnTo>
                  <a:lnTo>
                    <a:pt x="86960" y="102864"/>
                  </a:lnTo>
                  <a:lnTo>
                    <a:pt x="86936" y="102407"/>
                  </a:lnTo>
                  <a:lnTo>
                    <a:pt x="86900" y="101566"/>
                  </a:lnTo>
                  <a:lnTo>
                    <a:pt x="86551" y="94714"/>
                  </a:lnTo>
                  <a:lnTo>
                    <a:pt x="86503" y="93860"/>
                  </a:lnTo>
                  <a:lnTo>
                    <a:pt x="86154" y="87008"/>
                  </a:lnTo>
                  <a:lnTo>
                    <a:pt x="86118" y="86155"/>
                  </a:lnTo>
                  <a:lnTo>
                    <a:pt x="85770" y="79303"/>
                  </a:lnTo>
                  <a:lnTo>
                    <a:pt x="85722" y="78461"/>
                  </a:lnTo>
                  <a:lnTo>
                    <a:pt x="85373" y="71609"/>
                  </a:lnTo>
                  <a:lnTo>
                    <a:pt x="85325" y="70756"/>
                  </a:lnTo>
                  <a:lnTo>
                    <a:pt x="84976" y="63904"/>
                  </a:lnTo>
                  <a:lnTo>
                    <a:pt x="84940" y="63051"/>
                  </a:lnTo>
                  <a:lnTo>
                    <a:pt x="84592" y="56199"/>
                  </a:lnTo>
                  <a:lnTo>
                    <a:pt x="84544" y="55357"/>
                  </a:lnTo>
                  <a:lnTo>
                    <a:pt x="84195" y="48505"/>
                  </a:lnTo>
                  <a:lnTo>
                    <a:pt x="84159" y="47652"/>
                  </a:lnTo>
                  <a:lnTo>
                    <a:pt x="83810" y="40800"/>
                  </a:lnTo>
                  <a:lnTo>
                    <a:pt x="83762" y="39946"/>
                  </a:lnTo>
                  <a:lnTo>
                    <a:pt x="83414" y="33094"/>
                  </a:lnTo>
                  <a:lnTo>
                    <a:pt x="83365" y="32253"/>
                  </a:lnTo>
                  <a:lnTo>
                    <a:pt x="83017" y="25389"/>
                  </a:lnTo>
                  <a:lnTo>
                    <a:pt x="82981" y="24547"/>
                  </a:lnTo>
                  <a:lnTo>
                    <a:pt x="82632" y="17695"/>
                  </a:lnTo>
                  <a:lnTo>
                    <a:pt x="82584" y="16842"/>
                  </a:lnTo>
                  <a:lnTo>
                    <a:pt x="82235" y="9990"/>
                  </a:lnTo>
                  <a:lnTo>
                    <a:pt x="82199" y="9148"/>
                  </a:lnTo>
                  <a:lnTo>
                    <a:pt x="81851" y="2284"/>
                  </a:lnTo>
                  <a:lnTo>
                    <a:pt x="81803" y="1443"/>
                  </a:lnTo>
                  <a:lnTo>
                    <a:pt x="81731" y="0"/>
                  </a:lnTo>
                  <a:close/>
                </a:path>
              </a:pathLst>
            </a:custGeom>
            <a:solidFill>
              <a:srgbClr val="F08B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7"/>
            <p:cNvSpPr/>
            <p:nvPr/>
          </p:nvSpPr>
          <p:spPr>
            <a:xfrm>
              <a:off x="-1114882" y="881660"/>
              <a:ext cx="81557" cy="23101"/>
            </a:xfrm>
            <a:custGeom>
              <a:rect b="b" l="l" r="r" t="t"/>
              <a:pathLst>
                <a:path extrusionOk="0" h="2285" w="8067">
                  <a:moveTo>
                    <a:pt x="1" y="0"/>
                  </a:moveTo>
                  <a:lnTo>
                    <a:pt x="8067" y="2284"/>
                  </a:lnTo>
                  <a:lnTo>
                    <a:pt x="8019" y="1443"/>
                  </a:lnTo>
                  <a:lnTo>
                    <a:pt x="2946"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7"/>
            <p:cNvSpPr/>
            <p:nvPr/>
          </p:nvSpPr>
          <p:spPr>
            <a:xfrm>
              <a:off x="-1384799" y="881660"/>
              <a:ext cx="355366" cy="100999"/>
            </a:xfrm>
            <a:custGeom>
              <a:rect b="b" l="l" r="r" t="t"/>
              <a:pathLst>
                <a:path extrusionOk="0" h="9990" w="35150">
                  <a:moveTo>
                    <a:pt x="0" y="0"/>
                  </a:moveTo>
                  <a:lnTo>
                    <a:pt x="35149" y="9990"/>
                  </a:lnTo>
                  <a:lnTo>
                    <a:pt x="35149" y="9990"/>
                  </a:lnTo>
                  <a:lnTo>
                    <a:pt x="35113" y="9148"/>
                  </a:lnTo>
                  <a:lnTo>
                    <a:pt x="2945"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7"/>
            <p:cNvSpPr/>
            <p:nvPr/>
          </p:nvSpPr>
          <p:spPr>
            <a:xfrm>
              <a:off x="-1654605" y="881660"/>
              <a:ext cx="629186" cy="178907"/>
            </a:xfrm>
            <a:custGeom>
              <a:rect b="b" l="l" r="r" t="t"/>
              <a:pathLst>
                <a:path extrusionOk="0" h="17696" w="62234">
                  <a:moveTo>
                    <a:pt x="1" y="0"/>
                  </a:moveTo>
                  <a:lnTo>
                    <a:pt x="62233" y="17695"/>
                  </a:lnTo>
                  <a:lnTo>
                    <a:pt x="62185" y="16842"/>
                  </a:lnTo>
                  <a:lnTo>
                    <a:pt x="2934"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7"/>
            <p:cNvSpPr/>
            <p:nvPr/>
          </p:nvSpPr>
          <p:spPr>
            <a:xfrm>
              <a:off x="-1809560" y="905965"/>
              <a:ext cx="788024" cy="232378"/>
            </a:xfrm>
            <a:custGeom>
              <a:rect b="b" l="l" r="r" t="t"/>
              <a:pathLst>
                <a:path extrusionOk="0" h="22985" w="77945">
                  <a:moveTo>
                    <a:pt x="49" y="1"/>
                  </a:moveTo>
                  <a:lnTo>
                    <a:pt x="1" y="830"/>
                  </a:lnTo>
                  <a:lnTo>
                    <a:pt x="77945" y="22985"/>
                  </a:lnTo>
                  <a:lnTo>
                    <a:pt x="77945" y="22985"/>
                  </a:lnTo>
                  <a:lnTo>
                    <a:pt x="77909" y="22143"/>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7"/>
            <p:cNvSpPr/>
            <p:nvPr/>
          </p:nvSpPr>
          <p:spPr>
            <a:xfrm>
              <a:off x="-1813443" y="981557"/>
              <a:ext cx="795920" cy="234694"/>
            </a:xfrm>
            <a:custGeom>
              <a:rect b="b" l="l" r="r" t="t"/>
              <a:pathLst>
                <a:path extrusionOk="0" h="23214" w="78726">
                  <a:moveTo>
                    <a:pt x="48" y="1"/>
                  </a:moveTo>
                  <a:lnTo>
                    <a:pt x="0" y="830"/>
                  </a:lnTo>
                  <a:lnTo>
                    <a:pt x="78726" y="23213"/>
                  </a:lnTo>
                  <a:lnTo>
                    <a:pt x="78726" y="23213"/>
                  </a:lnTo>
                  <a:lnTo>
                    <a:pt x="78677" y="22372"/>
                  </a:lnTo>
                  <a:lnTo>
                    <a:pt x="48"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7"/>
            <p:cNvSpPr/>
            <p:nvPr/>
          </p:nvSpPr>
          <p:spPr>
            <a:xfrm>
              <a:off x="-1817214" y="1057271"/>
              <a:ext cx="803705" cy="236877"/>
            </a:xfrm>
            <a:custGeom>
              <a:rect b="b" l="l" r="r" t="t"/>
              <a:pathLst>
                <a:path extrusionOk="0" h="23430" w="79496">
                  <a:moveTo>
                    <a:pt x="37" y="1"/>
                  </a:moveTo>
                  <a:lnTo>
                    <a:pt x="1" y="818"/>
                  </a:lnTo>
                  <a:lnTo>
                    <a:pt x="79495" y="23430"/>
                  </a:lnTo>
                  <a:lnTo>
                    <a:pt x="79447" y="22576"/>
                  </a:lnTo>
                  <a:lnTo>
                    <a:pt x="37"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7"/>
            <p:cNvSpPr/>
            <p:nvPr/>
          </p:nvSpPr>
          <p:spPr>
            <a:xfrm>
              <a:off x="-1821106" y="1132863"/>
              <a:ext cx="811479" cy="239192"/>
            </a:xfrm>
            <a:custGeom>
              <a:rect b="b" l="l" r="r" t="t"/>
              <a:pathLst>
                <a:path extrusionOk="0" h="23659" w="80265">
                  <a:moveTo>
                    <a:pt x="49" y="1"/>
                  </a:moveTo>
                  <a:lnTo>
                    <a:pt x="1" y="830"/>
                  </a:lnTo>
                  <a:lnTo>
                    <a:pt x="80265" y="23658"/>
                  </a:lnTo>
                  <a:lnTo>
                    <a:pt x="80229" y="22805"/>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7"/>
            <p:cNvSpPr/>
            <p:nvPr/>
          </p:nvSpPr>
          <p:spPr>
            <a:xfrm>
              <a:off x="-1824988" y="1208577"/>
              <a:ext cx="819375" cy="241255"/>
            </a:xfrm>
            <a:custGeom>
              <a:rect b="b" l="l" r="r" t="t"/>
              <a:pathLst>
                <a:path extrusionOk="0" h="23863" w="81046">
                  <a:moveTo>
                    <a:pt x="48" y="1"/>
                  </a:moveTo>
                  <a:lnTo>
                    <a:pt x="0" y="818"/>
                  </a:lnTo>
                  <a:lnTo>
                    <a:pt x="81046" y="23863"/>
                  </a:lnTo>
                  <a:lnTo>
                    <a:pt x="80998" y="23021"/>
                  </a:lnTo>
                  <a:lnTo>
                    <a:pt x="48"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7"/>
            <p:cNvSpPr/>
            <p:nvPr/>
          </p:nvSpPr>
          <p:spPr>
            <a:xfrm>
              <a:off x="-1828759" y="1284170"/>
              <a:ext cx="827038" cy="243560"/>
            </a:xfrm>
            <a:custGeom>
              <a:rect b="b" l="l" r="r" t="t"/>
              <a:pathLst>
                <a:path extrusionOk="0" h="24091" w="81804">
                  <a:moveTo>
                    <a:pt x="37" y="1"/>
                  </a:moveTo>
                  <a:lnTo>
                    <a:pt x="1" y="830"/>
                  </a:lnTo>
                  <a:lnTo>
                    <a:pt x="81803" y="24091"/>
                  </a:lnTo>
                  <a:lnTo>
                    <a:pt x="81767" y="23238"/>
                  </a:lnTo>
                  <a:lnTo>
                    <a:pt x="37"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7"/>
            <p:cNvSpPr/>
            <p:nvPr/>
          </p:nvSpPr>
          <p:spPr>
            <a:xfrm>
              <a:off x="-1832652" y="1359762"/>
              <a:ext cx="834934" cy="245875"/>
            </a:xfrm>
            <a:custGeom>
              <a:rect b="b" l="l" r="r" t="t"/>
              <a:pathLst>
                <a:path extrusionOk="0" h="24320" w="82585">
                  <a:moveTo>
                    <a:pt x="49" y="1"/>
                  </a:moveTo>
                  <a:lnTo>
                    <a:pt x="1" y="830"/>
                  </a:lnTo>
                  <a:lnTo>
                    <a:pt x="82585" y="24319"/>
                  </a:lnTo>
                  <a:lnTo>
                    <a:pt x="82537" y="23466"/>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7"/>
            <p:cNvSpPr/>
            <p:nvPr/>
          </p:nvSpPr>
          <p:spPr>
            <a:xfrm>
              <a:off x="-1836534" y="1435486"/>
              <a:ext cx="842830" cy="247928"/>
            </a:xfrm>
            <a:custGeom>
              <a:rect b="b" l="l" r="r" t="t"/>
              <a:pathLst>
                <a:path extrusionOk="0" h="24523" w="83366">
                  <a:moveTo>
                    <a:pt x="48" y="0"/>
                  </a:moveTo>
                  <a:lnTo>
                    <a:pt x="0" y="817"/>
                  </a:lnTo>
                  <a:lnTo>
                    <a:pt x="83366" y="24523"/>
                  </a:lnTo>
                  <a:lnTo>
                    <a:pt x="83318" y="23681"/>
                  </a:lnTo>
                  <a:lnTo>
                    <a:pt x="48"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7"/>
            <p:cNvSpPr/>
            <p:nvPr/>
          </p:nvSpPr>
          <p:spPr>
            <a:xfrm>
              <a:off x="-1840305" y="1511079"/>
              <a:ext cx="850494" cy="250243"/>
            </a:xfrm>
            <a:custGeom>
              <a:rect b="b" l="l" r="r" t="t"/>
              <a:pathLst>
                <a:path extrusionOk="0" h="24752" w="84124">
                  <a:moveTo>
                    <a:pt x="37" y="0"/>
                  </a:moveTo>
                  <a:lnTo>
                    <a:pt x="1" y="830"/>
                  </a:lnTo>
                  <a:lnTo>
                    <a:pt x="84123" y="24751"/>
                  </a:lnTo>
                  <a:lnTo>
                    <a:pt x="84087" y="23898"/>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7"/>
            <p:cNvSpPr/>
            <p:nvPr/>
          </p:nvSpPr>
          <p:spPr>
            <a:xfrm>
              <a:off x="-1844197" y="1586792"/>
              <a:ext cx="858400" cy="252426"/>
            </a:xfrm>
            <a:custGeom>
              <a:rect b="b" l="l" r="r" t="t"/>
              <a:pathLst>
                <a:path extrusionOk="0" h="24968" w="84906">
                  <a:moveTo>
                    <a:pt x="49" y="0"/>
                  </a:moveTo>
                  <a:lnTo>
                    <a:pt x="1" y="818"/>
                  </a:lnTo>
                  <a:lnTo>
                    <a:pt x="84905" y="24968"/>
                  </a:lnTo>
                  <a:lnTo>
                    <a:pt x="84857" y="24114"/>
                  </a:lnTo>
                  <a:lnTo>
                    <a:pt x="49"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7"/>
            <p:cNvSpPr/>
            <p:nvPr/>
          </p:nvSpPr>
          <p:spPr>
            <a:xfrm>
              <a:off x="-1848080" y="1662385"/>
              <a:ext cx="866164" cy="254620"/>
            </a:xfrm>
            <a:custGeom>
              <a:rect b="b" l="l" r="r" t="t"/>
              <a:pathLst>
                <a:path extrusionOk="0" h="25185" w="85674">
                  <a:moveTo>
                    <a:pt x="48" y="0"/>
                  </a:moveTo>
                  <a:lnTo>
                    <a:pt x="0" y="830"/>
                  </a:lnTo>
                  <a:lnTo>
                    <a:pt x="85674" y="25184"/>
                  </a:lnTo>
                  <a:lnTo>
                    <a:pt x="85638" y="24343"/>
                  </a:lnTo>
                  <a:lnTo>
                    <a:pt x="48"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7"/>
            <p:cNvSpPr/>
            <p:nvPr/>
          </p:nvSpPr>
          <p:spPr>
            <a:xfrm>
              <a:off x="-1851851" y="1737977"/>
              <a:ext cx="645837" cy="183648"/>
            </a:xfrm>
            <a:custGeom>
              <a:rect b="b" l="l" r="r" t="t"/>
              <a:pathLst>
                <a:path extrusionOk="0" h="18165" w="63881">
                  <a:moveTo>
                    <a:pt x="37" y="0"/>
                  </a:moveTo>
                  <a:lnTo>
                    <a:pt x="1" y="830"/>
                  </a:lnTo>
                  <a:lnTo>
                    <a:pt x="60935" y="18164"/>
                  </a:lnTo>
                  <a:lnTo>
                    <a:pt x="63880" y="18164"/>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7"/>
            <p:cNvSpPr/>
            <p:nvPr/>
          </p:nvSpPr>
          <p:spPr>
            <a:xfrm>
              <a:off x="-1855743" y="1813691"/>
              <a:ext cx="379802" cy="107934"/>
            </a:xfrm>
            <a:custGeom>
              <a:rect b="b" l="l" r="r" t="t"/>
              <a:pathLst>
                <a:path extrusionOk="0" h="10676" w="37567">
                  <a:moveTo>
                    <a:pt x="37" y="0"/>
                  </a:moveTo>
                  <a:lnTo>
                    <a:pt x="1" y="830"/>
                  </a:lnTo>
                  <a:lnTo>
                    <a:pt x="34633" y="10675"/>
                  </a:lnTo>
                  <a:lnTo>
                    <a:pt x="37566" y="10675"/>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7"/>
            <p:cNvSpPr/>
            <p:nvPr/>
          </p:nvSpPr>
          <p:spPr>
            <a:xfrm>
              <a:off x="-1881119" y="1884896"/>
              <a:ext cx="135373" cy="36730"/>
            </a:xfrm>
            <a:custGeom>
              <a:rect b="b" l="l" r="r" t="t"/>
              <a:pathLst>
                <a:path extrusionOk="0" h="3633" w="13390">
                  <a:moveTo>
                    <a:pt x="564" y="0"/>
                  </a:moveTo>
                  <a:cubicBezTo>
                    <a:pt x="150" y="0"/>
                    <a:pt x="0" y="628"/>
                    <a:pt x="455" y="783"/>
                  </a:cubicBezTo>
                  <a:lnTo>
                    <a:pt x="2126" y="1264"/>
                  </a:lnTo>
                  <a:lnTo>
                    <a:pt x="10445" y="3632"/>
                  </a:lnTo>
                  <a:lnTo>
                    <a:pt x="13390" y="3632"/>
                  </a:lnTo>
                  <a:lnTo>
                    <a:pt x="2174" y="434"/>
                  </a:lnTo>
                  <a:lnTo>
                    <a:pt x="672" y="14"/>
                  </a:lnTo>
                  <a:cubicBezTo>
                    <a:pt x="634" y="5"/>
                    <a:pt x="598" y="0"/>
                    <a:pt x="564" y="0"/>
                  </a:cubicBez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7"/>
            <p:cNvSpPr/>
            <p:nvPr/>
          </p:nvSpPr>
          <p:spPr>
            <a:xfrm>
              <a:off x="-1948229" y="1878223"/>
              <a:ext cx="1054058" cy="216091"/>
            </a:xfrm>
            <a:custGeom>
              <a:rect b="b" l="l" r="r" t="t"/>
              <a:pathLst>
                <a:path extrusionOk="0" h="21374" w="104259">
                  <a:moveTo>
                    <a:pt x="1" y="1"/>
                  </a:moveTo>
                  <a:lnTo>
                    <a:pt x="1" y="21374"/>
                  </a:lnTo>
                  <a:lnTo>
                    <a:pt x="104259" y="21374"/>
                  </a:lnTo>
                  <a:lnTo>
                    <a:pt x="104259"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 name="Google Shape;1003;p37"/>
          <p:cNvSpPr txBox="1"/>
          <p:nvPr>
            <p:ph idx="1" type="subTitle"/>
          </p:nvPr>
        </p:nvSpPr>
        <p:spPr>
          <a:xfrm>
            <a:off x="810525" y="1394375"/>
            <a:ext cx="4001700" cy="14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Direct Printing is a process where bolts of fabric are fed through an ink-jet printing machines to apply a digitally designed pattern onto fabric using dyes.</a:t>
            </a:r>
            <a:endParaRPr>
              <a:solidFill>
                <a:schemeClr val="dk1"/>
              </a:solidFill>
            </a:endParaRPr>
          </a:p>
        </p:txBody>
      </p:sp>
      <p:pic>
        <p:nvPicPr>
          <p:cNvPr descr="Digital Textile Printing is the most modern technique of textile printing. Digital Textile Printing is a process of printing on textiles and garments using inkjet technology to print colorants onto fabric. By this technique, we can print textile material without using any block or engraved roller or screen but with better prominence of images.&#10;0:00 what is Digital Textile Printing&#10;0:48 Types of Digital Textile Printing&#10;1:20 How Sublimation Digital Printing Works?&#10;3:28 How Direct Digital Printing Works?&#10;6:00 type of  inks used in Digital Textile Printing&#10;&#10;&#10;Subscribe To Our Channel: https://www.youtube.com/channel/UCYAjdXX7izQw50aBELJwkWA?sub_confirmation=1&#10;ˍˍˍˍˍˍˍˍˍˍˍˍˍˍˍˍˍˍˍˍˍˍˍˍˍˍˍˍˍˍˍˍˍˍˍˍˍˍˍˍˍˍˍˍˍˍˍˍˍ&#10;Join our Educational FB Page https://www.facebook.com/Textileexplainer&#10;Textile Vlog Community FB Page https://www.facebook.com/textilevlog&#10;Follow Instagram: https://www.instagram.com/textilevlog1/&#10;Follow Twitter:  https://twitter.com/TextileVlog &#10;ˍˍˍˍˍˍˍˍˍˍˍˍˍˍˍˍˍˍˍˍˍˍˍˍˍˍˍˍˍˍˍˍˍˍˍˍˍˍˍˍˍˍˍˍˍˍˍˍˍˍ&#10;Copyright Disclaimer Under Section 107 of the Copyright Act 1976, allowance is made for &quot;fair use&quot; for purposes such as criticism, comment, news reporting, teaching, scholarship, and research. Fair use is a use permitted by copyright statute that might otherwise be infringing. Non-profit, educational or personal use tips the balance in favor of fair use.&#10;ˍˍˍˍˍˍˍˍˍˍˍˍˍˍˍˍˍˍˍˍˍˍˍˍˍˍˍˍˍˍˍˍˍˍˍˍˍˍˍˍˍˍˍˍˍˍˍˍˍˍˍˍˍˍˍˍˍˍˍˍˍˍˍ&#10;Related Tag&#10;&#10;#textile #printing  #DGT" id="1004" name="Google Shape;1004;p37" title="Digital Textile Printing Process - Direct fabric printing and Sublimation Printing Step by Step Exp.">
            <a:hlinkClick r:id="rId4"/>
          </p:cNvPr>
          <p:cNvPicPr preferRelativeResize="0"/>
          <p:nvPr/>
        </p:nvPicPr>
        <p:blipFill>
          <a:blip r:embed="rId5">
            <a:alphaModFix/>
          </a:blip>
          <a:stretch>
            <a:fillRect/>
          </a:stretch>
        </p:blipFill>
        <p:spPr>
          <a:xfrm>
            <a:off x="810525" y="3108875"/>
            <a:ext cx="2584534" cy="145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Block Printing</a:t>
            </a:r>
            <a:endParaRPr/>
          </a:p>
        </p:txBody>
      </p:sp>
      <p:sp>
        <p:nvSpPr>
          <p:cNvPr id="1010" name="Google Shape;1010;p38"/>
          <p:cNvSpPr txBox="1"/>
          <p:nvPr>
            <p:ph idx="4" type="subTitle"/>
          </p:nvPr>
        </p:nvSpPr>
        <p:spPr>
          <a:xfrm>
            <a:off x="1288150" y="1846900"/>
            <a:ext cx="3861900" cy="15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printing is the process of printing patterns by means of engraved blocks, typically made of wood.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Block Printing is a </a:t>
            </a:r>
            <a:r>
              <a:rPr lang="en"/>
              <a:t>technique</a:t>
            </a:r>
            <a:r>
              <a:rPr lang="en"/>
              <a:t> used widely across parts of East and South Asia</a:t>
            </a:r>
            <a:endParaRPr/>
          </a:p>
        </p:txBody>
      </p:sp>
      <p:sp>
        <p:nvSpPr>
          <p:cNvPr id="1011" name="Google Shape;1011;p38"/>
          <p:cNvSpPr/>
          <p:nvPr/>
        </p:nvSpPr>
        <p:spPr>
          <a:xfrm>
            <a:off x="6643788" y="1820054"/>
            <a:ext cx="10999" cy="20330"/>
          </a:xfrm>
          <a:custGeom>
            <a:rect b="b" l="l" r="r" t="t"/>
            <a:pathLst>
              <a:path extrusionOk="0" h="573" w="310">
                <a:moveTo>
                  <a:pt x="143" y="1"/>
                </a:moveTo>
                <a:cubicBezTo>
                  <a:pt x="71" y="1"/>
                  <a:pt x="0" y="72"/>
                  <a:pt x="0" y="143"/>
                </a:cubicBezTo>
                <a:lnTo>
                  <a:pt x="0" y="429"/>
                </a:lnTo>
                <a:cubicBezTo>
                  <a:pt x="0" y="501"/>
                  <a:pt x="71" y="572"/>
                  <a:pt x="143" y="572"/>
                </a:cubicBezTo>
                <a:cubicBezTo>
                  <a:pt x="238" y="572"/>
                  <a:pt x="310" y="501"/>
                  <a:pt x="310" y="429"/>
                </a:cubicBezTo>
                <a:lnTo>
                  <a:pt x="310" y="143"/>
                </a:lnTo>
                <a:cubicBezTo>
                  <a:pt x="310" y="72"/>
                  <a:pt x="23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8"/>
          <p:cNvGrpSpPr/>
          <p:nvPr/>
        </p:nvGrpSpPr>
        <p:grpSpPr>
          <a:xfrm>
            <a:off x="1028187" y="93240"/>
            <a:ext cx="573476" cy="785497"/>
            <a:chOff x="-550239" y="1312983"/>
            <a:chExt cx="806010" cy="1104002"/>
          </a:xfrm>
        </p:grpSpPr>
        <p:sp>
          <p:nvSpPr>
            <p:cNvPr id="1013" name="Google Shape;1013;p38"/>
            <p:cNvSpPr/>
            <p:nvPr/>
          </p:nvSpPr>
          <p:spPr>
            <a:xfrm>
              <a:off x="-53302" y="1312983"/>
              <a:ext cx="309073" cy="449440"/>
            </a:xfrm>
            <a:custGeom>
              <a:rect b="b" l="l" r="r" t="t"/>
              <a:pathLst>
                <a:path extrusionOk="0" h="44455" w="30571">
                  <a:moveTo>
                    <a:pt x="19343" y="13620"/>
                  </a:moveTo>
                  <a:cubicBezTo>
                    <a:pt x="21122" y="14437"/>
                    <a:pt x="22408" y="15904"/>
                    <a:pt x="22817" y="17671"/>
                  </a:cubicBezTo>
                  <a:cubicBezTo>
                    <a:pt x="23129" y="19017"/>
                    <a:pt x="22865" y="20099"/>
                    <a:pt x="22071" y="20700"/>
                  </a:cubicBezTo>
                  <a:cubicBezTo>
                    <a:pt x="21653" y="21015"/>
                    <a:pt x="21125" y="21175"/>
                    <a:pt x="20576" y="21175"/>
                  </a:cubicBezTo>
                  <a:cubicBezTo>
                    <a:pt x="20098" y="21175"/>
                    <a:pt x="19603" y="21054"/>
                    <a:pt x="19150" y="20808"/>
                  </a:cubicBezTo>
                  <a:cubicBezTo>
                    <a:pt x="17936" y="20135"/>
                    <a:pt x="17323" y="18765"/>
                    <a:pt x="17455" y="17034"/>
                  </a:cubicBezTo>
                  <a:cubicBezTo>
                    <a:pt x="17564" y="15844"/>
                    <a:pt x="18297" y="14714"/>
                    <a:pt x="19343" y="13620"/>
                  </a:cubicBezTo>
                  <a:close/>
                  <a:moveTo>
                    <a:pt x="26947" y="1"/>
                  </a:moveTo>
                  <a:cubicBezTo>
                    <a:pt x="26658" y="1"/>
                    <a:pt x="26395" y="341"/>
                    <a:pt x="26615" y="649"/>
                  </a:cubicBezTo>
                  <a:cubicBezTo>
                    <a:pt x="29452" y="4267"/>
                    <a:pt x="25990" y="7032"/>
                    <a:pt x="22324" y="9965"/>
                  </a:cubicBezTo>
                  <a:cubicBezTo>
                    <a:pt x="21230" y="10843"/>
                    <a:pt x="20112" y="11732"/>
                    <a:pt x="19150" y="12670"/>
                  </a:cubicBezTo>
                  <a:cubicBezTo>
                    <a:pt x="18814" y="12538"/>
                    <a:pt x="18465" y="12430"/>
                    <a:pt x="18104" y="12357"/>
                  </a:cubicBezTo>
                  <a:cubicBezTo>
                    <a:pt x="17415" y="12197"/>
                    <a:pt x="16716" y="12118"/>
                    <a:pt x="16013" y="12118"/>
                  </a:cubicBezTo>
                  <a:cubicBezTo>
                    <a:pt x="12611" y="12118"/>
                    <a:pt x="9136" y="13966"/>
                    <a:pt x="6396" y="17334"/>
                  </a:cubicBezTo>
                  <a:cubicBezTo>
                    <a:pt x="2621" y="21962"/>
                    <a:pt x="2321" y="28021"/>
                    <a:pt x="2044" y="33382"/>
                  </a:cubicBezTo>
                  <a:cubicBezTo>
                    <a:pt x="1840" y="37373"/>
                    <a:pt x="1648" y="41136"/>
                    <a:pt x="109" y="43852"/>
                  </a:cubicBezTo>
                  <a:cubicBezTo>
                    <a:pt x="1" y="44045"/>
                    <a:pt x="61" y="44285"/>
                    <a:pt x="253" y="44405"/>
                  </a:cubicBezTo>
                  <a:cubicBezTo>
                    <a:pt x="313" y="44430"/>
                    <a:pt x="386" y="44454"/>
                    <a:pt x="458" y="44454"/>
                  </a:cubicBezTo>
                  <a:cubicBezTo>
                    <a:pt x="467" y="44454"/>
                    <a:pt x="476" y="44455"/>
                    <a:pt x="485" y="44455"/>
                  </a:cubicBezTo>
                  <a:cubicBezTo>
                    <a:pt x="620" y="44455"/>
                    <a:pt x="751" y="44374"/>
                    <a:pt x="818" y="44261"/>
                  </a:cubicBezTo>
                  <a:cubicBezTo>
                    <a:pt x="2453" y="41376"/>
                    <a:pt x="2658" y="37517"/>
                    <a:pt x="2862" y="33430"/>
                  </a:cubicBezTo>
                  <a:cubicBezTo>
                    <a:pt x="3138" y="27937"/>
                    <a:pt x="3427" y="22275"/>
                    <a:pt x="7033" y="17839"/>
                  </a:cubicBezTo>
                  <a:cubicBezTo>
                    <a:pt x="9613" y="14680"/>
                    <a:pt x="12866" y="12934"/>
                    <a:pt x="16032" y="12934"/>
                  </a:cubicBezTo>
                  <a:cubicBezTo>
                    <a:pt x="16672" y="12934"/>
                    <a:pt x="17309" y="13005"/>
                    <a:pt x="17936" y="13151"/>
                  </a:cubicBezTo>
                  <a:cubicBezTo>
                    <a:pt x="18141" y="13199"/>
                    <a:pt x="18345" y="13247"/>
                    <a:pt x="18549" y="13319"/>
                  </a:cubicBezTo>
                  <a:cubicBezTo>
                    <a:pt x="17515" y="14461"/>
                    <a:pt x="16782" y="15663"/>
                    <a:pt x="16674" y="16974"/>
                  </a:cubicBezTo>
                  <a:cubicBezTo>
                    <a:pt x="16506" y="19029"/>
                    <a:pt x="17275" y="20688"/>
                    <a:pt x="18778" y="21517"/>
                  </a:cubicBezTo>
                  <a:cubicBezTo>
                    <a:pt x="19348" y="21833"/>
                    <a:pt x="19980" y="21988"/>
                    <a:pt x="20595" y="21988"/>
                  </a:cubicBezTo>
                  <a:cubicBezTo>
                    <a:pt x="21316" y="21988"/>
                    <a:pt x="22013" y="21776"/>
                    <a:pt x="22564" y="21361"/>
                  </a:cubicBezTo>
                  <a:cubicBezTo>
                    <a:pt x="23610" y="20556"/>
                    <a:pt x="23995" y="19149"/>
                    <a:pt x="23610" y="17502"/>
                  </a:cubicBezTo>
                  <a:cubicBezTo>
                    <a:pt x="23165" y="15567"/>
                    <a:pt x="21819" y="13968"/>
                    <a:pt x="19956" y="13031"/>
                  </a:cubicBezTo>
                  <a:cubicBezTo>
                    <a:pt x="20821" y="12201"/>
                    <a:pt x="21831" y="11396"/>
                    <a:pt x="22829" y="10590"/>
                  </a:cubicBezTo>
                  <a:cubicBezTo>
                    <a:pt x="26459" y="7693"/>
                    <a:pt x="30570" y="4400"/>
                    <a:pt x="27252" y="156"/>
                  </a:cubicBezTo>
                  <a:cubicBezTo>
                    <a:pt x="27162" y="47"/>
                    <a:pt x="27053" y="1"/>
                    <a:pt x="26947" y="1"/>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8"/>
            <p:cNvSpPr/>
            <p:nvPr/>
          </p:nvSpPr>
          <p:spPr>
            <a:xfrm>
              <a:off x="-406474" y="1617416"/>
              <a:ext cx="360482" cy="140863"/>
            </a:xfrm>
            <a:custGeom>
              <a:rect b="b" l="l" r="r" t="t"/>
              <a:pathLst>
                <a:path extrusionOk="0" h="13933" w="35656">
                  <a:moveTo>
                    <a:pt x="1455" y="0"/>
                  </a:moveTo>
                  <a:cubicBezTo>
                    <a:pt x="650" y="0"/>
                    <a:pt x="1" y="650"/>
                    <a:pt x="1" y="1455"/>
                  </a:cubicBezTo>
                  <a:lnTo>
                    <a:pt x="1" y="13933"/>
                  </a:lnTo>
                  <a:lnTo>
                    <a:pt x="35655" y="13933"/>
                  </a:lnTo>
                  <a:lnTo>
                    <a:pt x="35655" y="1455"/>
                  </a:lnTo>
                  <a:cubicBezTo>
                    <a:pt x="35655" y="650"/>
                    <a:pt x="35006" y="0"/>
                    <a:pt x="34201"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8"/>
            <p:cNvSpPr/>
            <p:nvPr/>
          </p:nvSpPr>
          <p:spPr>
            <a:xfrm>
              <a:off x="-496403" y="1671615"/>
              <a:ext cx="540339" cy="639276"/>
            </a:xfrm>
            <a:custGeom>
              <a:rect b="b" l="l" r="r" t="t"/>
              <a:pathLst>
                <a:path extrusionOk="0" h="63232" w="53446">
                  <a:moveTo>
                    <a:pt x="3210" y="1"/>
                  </a:moveTo>
                  <a:lnTo>
                    <a:pt x="3174" y="722"/>
                  </a:lnTo>
                  <a:lnTo>
                    <a:pt x="3138" y="1576"/>
                  </a:lnTo>
                  <a:lnTo>
                    <a:pt x="2934" y="5458"/>
                  </a:lnTo>
                  <a:lnTo>
                    <a:pt x="2897" y="6312"/>
                  </a:lnTo>
                  <a:lnTo>
                    <a:pt x="2693" y="10195"/>
                  </a:lnTo>
                  <a:lnTo>
                    <a:pt x="2657" y="11036"/>
                  </a:lnTo>
                  <a:lnTo>
                    <a:pt x="2453" y="14931"/>
                  </a:lnTo>
                  <a:lnTo>
                    <a:pt x="2417" y="15772"/>
                  </a:lnTo>
                  <a:lnTo>
                    <a:pt x="2212" y="19655"/>
                  </a:lnTo>
                  <a:lnTo>
                    <a:pt x="2176" y="20509"/>
                  </a:lnTo>
                  <a:lnTo>
                    <a:pt x="1972" y="24391"/>
                  </a:lnTo>
                  <a:lnTo>
                    <a:pt x="1924" y="25245"/>
                  </a:lnTo>
                  <a:lnTo>
                    <a:pt x="1731" y="29128"/>
                  </a:lnTo>
                  <a:lnTo>
                    <a:pt x="1683" y="29981"/>
                  </a:lnTo>
                  <a:lnTo>
                    <a:pt x="1491" y="33864"/>
                  </a:lnTo>
                  <a:lnTo>
                    <a:pt x="1443" y="34705"/>
                  </a:lnTo>
                  <a:lnTo>
                    <a:pt x="1251" y="38600"/>
                  </a:lnTo>
                  <a:lnTo>
                    <a:pt x="1203" y="39442"/>
                  </a:lnTo>
                  <a:lnTo>
                    <a:pt x="1010" y="43325"/>
                  </a:lnTo>
                  <a:lnTo>
                    <a:pt x="962" y="44178"/>
                  </a:lnTo>
                  <a:lnTo>
                    <a:pt x="770" y="48061"/>
                  </a:lnTo>
                  <a:lnTo>
                    <a:pt x="722" y="48914"/>
                  </a:lnTo>
                  <a:lnTo>
                    <a:pt x="529" y="52797"/>
                  </a:lnTo>
                  <a:lnTo>
                    <a:pt x="481" y="53651"/>
                  </a:lnTo>
                  <a:lnTo>
                    <a:pt x="289" y="57533"/>
                  </a:lnTo>
                  <a:lnTo>
                    <a:pt x="241" y="58375"/>
                  </a:lnTo>
                  <a:lnTo>
                    <a:pt x="49" y="62270"/>
                  </a:lnTo>
                  <a:lnTo>
                    <a:pt x="0" y="63111"/>
                  </a:lnTo>
                  <a:lnTo>
                    <a:pt x="0" y="63231"/>
                  </a:lnTo>
                  <a:lnTo>
                    <a:pt x="53446" y="63231"/>
                  </a:lnTo>
                  <a:lnTo>
                    <a:pt x="53386" y="61933"/>
                  </a:lnTo>
                  <a:lnTo>
                    <a:pt x="53337" y="61104"/>
                  </a:lnTo>
                  <a:lnTo>
                    <a:pt x="53145" y="57329"/>
                  </a:lnTo>
                  <a:lnTo>
                    <a:pt x="53109" y="56512"/>
                  </a:lnTo>
                  <a:lnTo>
                    <a:pt x="52917" y="52737"/>
                  </a:lnTo>
                  <a:lnTo>
                    <a:pt x="52869" y="51908"/>
                  </a:lnTo>
                  <a:lnTo>
                    <a:pt x="52676" y="48133"/>
                  </a:lnTo>
                  <a:lnTo>
                    <a:pt x="52640" y="47316"/>
                  </a:lnTo>
                  <a:lnTo>
                    <a:pt x="52448" y="43541"/>
                  </a:lnTo>
                  <a:lnTo>
                    <a:pt x="52400" y="42711"/>
                  </a:lnTo>
                  <a:lnTo>
                    <a:pt x="52207" y="38937"/>
                  </a:lnTo>
                  <a:lnTo>
                    <a:pt x="52171" y="38107"/>
                  </a:lnTo>
                  <a:lnTo>
                    <a:pt x="51979" y="34333"/>
                  </a:lnTo>
                  <a:lnTo>
                    <a:pt x="51943" y="33515"/>
                  </a:lnTo>
                  <a:lnTo>
                    <a:pt x="51751" y="29741"/>
                  </a:lnTo>
                  <a:lnTo>
                    <a:pt x="51703" y="28911"/>
                  </a:lnTo>
                  <a:lnTo>
                    <a:pt x="51510" y="25137"/>
                  </a:lnTo>
                  <a:lnTo>
                    <a:pt x="51474" y="24319"/>
                  </a:lnTo>
                  <a:lnTo>
                    <a:pt x="51282" y="20545"/>
                  </a:lnTo>
                  <a:lnTo>
                    <a:pt x="51234" y="19715"/>
                  </a:lnTo>
                  <a:lnTo>
                    <a:pt x="51041" y="15941"/>
                  </a:lnTo>
                  <a:lnTo>
                    <a:pt x="51005" y="15111"/>
                  </a:lnTo>
                  <a:lnTo>
                    <a:pt x="50813" y="11337"/>
                  </a:lnTo>
                  <a:lnTo>
                    <a:pt x="50765" y="10519"/>
                  </a:lnTo>
                  <a:lnTo>
                    <a:pt x="50573" y="6745"/>
                  </a:lnTo>
                  <a:lnTo>
                    <a:pt x="50537" y="5915"/>
                  </a:lnTo>
                  <a:lnTo>
                    <a:pt x="50344" y="2141"/>
                  </a:lnTo>
                  <a:lnTo>
                    <a:pt x="50296" y="1323"/>
                  </a:lnTo>
                  <a:lnTo>
                    <a:pt x="50236" y="1"/>
                  </a:lnTo>
                  <a:close/>
                </a:path>
              </a:pathLst>
            </a:custGeom>
            <a:solidFill>
              <a:srgbClr val="6E9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8"/>
            <p:cNvSpPr/>
            <p:nvPr/>
          </p:nvSpPr>
          <p:spPr>
            <a:xfrm>
              <a:off x="-479388" y="1824387"/>
              <a:ext cx="499019" cy="150346"/>
            </a:xfrm>
            <a:custGeom>
              <a:rect b="b" l="l" r="r" t="t"/>
              <a:pathLst>
                <a:path extrusionOk="0" h="14871" w="49359">
                  <a:moveTo>
                    <a:pt x="49322" y="0"/>
                  </a:moveTo>
                  <a:lnTo>
                    <a:pt x="48" y="14017"/>
                  </a:lnTo>
                  <a:lnTo>
                    <a:pt x="0" y="14870"/>
                  </a:lnTo>
                  <a:lnTo>
                    <a:pt x="49358" y="830"/>
                  </a:lnTo>
                  <a:lnTo>
                    <a:pt x="4932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8"/>
            <p:cNvSpPr/>
            <p:nvPr/>
          </p:nvSpPr>
          <p:spPr>
            <a:xfrm>
              <a:off x="-481824" y="1870934"/>
              <a:ext cx="503882" cy="151559"/>
            </a:xfrm>
            <a:custGeom>
              <a:rect b="b" l="l" r="r" t="t"/>
              <a:pathLst>
                <a:path extrusionOk="0" h="14991" w="49840">
                  <a:moveTo>
                    <a:pt x="49792" y="0"/>
                  </a:moveTo>
                  <a:lnTo>
                    <a:pt x="49" y="14149"/>
                  </a:lnTo>
                  <a:lnTo>
                    <a:pt x="1" y="14990"/>
                  </a:lnTo>
                  <a:lnTo>
                    <a:pt x="49840" y="830"/>
                  </a:lnTo>
                  <a:lnTo>
                    <a:pt x="4979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8"/>
            <p:cNvSpPr/>
            <p:nvPr/>
          </p:nvSpPr>
          <p:spPr>
            <a:xfrm>
              <a:off x="-484251" y="1917480"/>
              <a:ext cx="508624" cy="152894"/>
            </a:xfrm>
            <a:custGeom>
              <a:rect b="b" l="l" r="r" t="t"/>
              <a:pathLst>
                <a:path extrusionOk="0" h="15123" w="50309">
                  <a:moveTo>
                    <a:pt x="50272" y="0"/>
                  </a:moveTo>
                  <a:lnTo>
                    <a:pt x="49" y="14281"/>
                  </a:lnTo>
                  <a:lnTo>
                    <a:pt x="1" y="15123"/>
                  </a:lnTo>
                  <a:lnTo>
                    <a:pt x="1" y="15123"/>
                  </a:lnTo>
                  <a:lnTo>
                    <a:pt x="50308" y="818"/>
                  </a:lnTo>
                  <a:lnTo>
                    <a:pt x="5027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8"/>
            <p:cNvSpPr/>
            <p:nvPr/>
          </p:nvSpPr>
          <p:spPr>
            <a:xfrm>
              <a:off x="-486677" y="1963905"/>
              <a:ext cx="513477" cy="154359"/>
            </a:xfrm>
            <a:custGeom>
              <a:rect b="b" l="l" r="r" t="t"/>
              <a:pathLst>
                <a:path extrusionOk="0" h="15268" w="50789">
                  <a:moveTo>
                    <a:pt x="50741" y="0"/>
                  </a:moveTo>
                  <a:lnTo>
                    <a:pt x="48" y="14414"/>
                  </a:lnTo>
                  <a:lnTo>
                    <a:pt x="0" y="15267"/>
                  </a:lnTo>
                  <a:lnTo>
                    <a:pt x="0" y="15267"/>
                  </a:lnTo>
                  <a:lnTo>
                    <a:pt x="50789" y="830"/>
                  </a:lnTo>
                  <a:lnTo>
                    <a:pt x="50741"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8"/>
            <p:cNvSpPr/>
            <p:nvPr/>
          </p:nvSpPr>
          <p:spPr>
            <a:xfrm>
              <a:off x="-489114" y="2010452"/>
              <a:ext cx="518228" cy="155694"/>
            </a:xfrm>
            <a:custGeom>
              <a:rect b="b" l="l" r="r" t="t"/>
              <a:pathLst>
                <a:path extrusionOk="0" h="15400" w="51259">
                  <a:moveTo>
                    <a:pt x="51222" y="0"/>
                  </a:moveTo>
                  <a:lnTo>
                    <a:pt x="49" y="14546"/>
                  </a:lnTo>
                  <a:lnTo>
                    <a:pt x="1" y="15399"/>
                  </a:lnTo>
                  <a:lnTo>
                    <a:pt x="51258" y="818"/>
                  </a:lnTo>
                  <a:lnTo>
                    <a:pt x="5122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8"/>
            <p:cNvSpPr/>
            <p:nvPr/>
          </p:nvSpPr>
          <p:spPr>
            <a:xfrm>
              <a:off x="-491540" y="2056877"/>
              <a:ext cx="522960" cy="157150"/>
            </a:xfrm>
            <a:custGeom>
              <a:rect b="b" l="l" r="r" t="t"/>
              <a:pathLst>
                <a:path extrusionOk="0" h="15544" w="51727">
                  <a:moveTo>
                    <a:pt x="51690" y="0"/>
                  </a:moveTo>
                  <a:lnTo>
                    <a:pt x="48" y="14690"/>
                  </a:lnTo>
                  <a:lnTo>
                    <a:pt x="0" y="15544"/>
                  </a:lnTo>
                  <a:lnTo>
                    <a:pt x="51726" y="830"/>
                  </a:lnTo>
                  <a:lnTo>
                    <a:pt x="51690"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8"/>
            <p:cNvSpPr/>
            <p:nvPr/>
          </p:nvSpPr>
          <p:spPr>
            <a:xfrm>
              <a:off x="-493977" y="2103423"/>
              <a:ext cx="527823" cy="158363"/>
            </a:xfrm>
            <a:custGeom>
              <a:rect b="b" l="l" r="r" t="t"/>
              <a:pathLst>
                <a:path extrusionOk="0" h="15664" w="52208">
                  <a:moveTo>
                    <a:pt x="52160" y="0"/>
                  </a:moveTo>
                  <a:lnTo>
                    <a:pt x="49" y="14822"/>
                  </a:lnTo>
                  <a:lnTo>
                    <a:pt x="1" y="15664"/>
                  </a:lnTo>
                  <a:lnTo>
                    <a:pt x="52208" y="830"/>
                  </a:lnTo>
                  <a:lnTo>
                    <a:pt x="52160"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8"/>
            <p:cNvSpPr/>
            <p:nvPr/>
          </p:nvSpPr>
          <p:spPr>
            <a:xfrm>
              <a:off x="-364174" y="2196395"/>
              <a:ext cx="402762" cy="114496"/>
            </a:xfrm>
            <a:custGeom>
              <a:rect b="b" l="l" r="r" t="t"/>
              <a:pathLst>
                <a:path extrusionOk="0" h="11325" w="39838">
                  <a:moveTo>
                    <a:pt x="39790" y="1"/>
                  </a:moveTo>
                  <a:lnTo>
                    <a:pt x="0" y="11324"/>
                  </a:lnTo>
                  <a:lnTo>
                    <a:pt x="2933" y="11324"/>
                  </a:lnTo>
                  <a:lnTo>
                    <a:pt x="39838" y="830"/>
                  </a:lnTo>
                  <a:lnTo>
                    <a:pt x="39790"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8"/>
            <p:cNvSpPr/>
            <p:nvPr/>
          </p:nvSpPr>
          <p:spPr>
            <a:xfrm>
              <a:off x="-198411" y="2242941"/>
              <a:ext cx="239314" cy="67949"/>
            </a:xfrm>
            <a:custGeom>
              <a:rect b="b" l="l" r="r" t="t"/>
              <a:pathLst>
                <a:path extrusionOk="0" h="6721" w="23671">
                  <a:moveTo>
                    <a:pt x="23634" y="1"/>
                  </a:moveTo>
                  <a:lnTo>
                    <a:pt x="1" y="6720"/>
                  </a:lnTo>
                  <a:lnTo>
                    <a:pt x="2946" y="6720"/>
                  </a:lnTo>
                  <a:lnTo>
                    <a:pt x="23670" y="818"/>
                  </a:lnTo>
                  <a:lnTo>
                    <a:pt x="23634"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8"/>
            <p:cNvSpPr/>
            <p:nvPr/>
          </p:nvSpPr>
          <p:spPr>
            <a:xfrm>
              <a:off x="-496403" y="2149970"/>
              <a:ext cx="532564" cy="159708"/>
            </a:xfrm>
            <a:custGeom>
              <a:rect b="b" l="l" r="r" t="t"/>
              <a:pathLst>
                <a:path extrusionOk="0" h="15797" w="52677">
                  <a:moveTo>
                    <a:pt x="52640" y="1"/>
                  </a:moveTo>
                  <a:lnTo>
                    <a:pt x="49" y="14955"/>
                  </a:lnTo>
                  <a:lnTo>
                    <a:pt x="0" y="15796"/>
                  </a:lnTo>
                  <a:lnTo>
                    <a:pt x="52676" y="818"/>
                  </a:lnTo>
                  <a:lnTo>
                    <a:pt x="52640"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8"/>
            <p:cNvSpPr/>
            <p:nvPr/>
          </p:nvSpPr>
          <p:spPr>
            <a:xfrm>
              <a:off x="-471977" y="1684991"/>
              <a:ext cx="484562" cy="146090"/>
            </a:xfrm>
            <a:custGeom>
              <a:rect b="b" l="l" r="r" t="t"/>
              <a:pathLst>
                <a:path extrusionOk="0" h="14450" w="47929">
                  <a:moveTo>
                    <a:pt x="47880" y="0"/>
                  </a:moveTo>
                  <a:lnTo>
                    <a:pt x="37" y="13608"/>
                  </a:lnTo>
                  <a:lnTo>
                    <a:pt x="1" y="14449"/>
                  </a:lnTo>
                  <a:lnTo>
                    <a:pt x="47928" y="818"/>
                  </a:lnTo>
                  <a:lnTo>
                    <a:pt x="47880"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8"/>
            <p:cNvSpPr/>
            <p:nvPr/>
          </p:nvSpPr>
          <p:spPr>
            <a:xfrm>
              <a:off x="-474404" y="1731416"/>
              <a:ext cx="489294" cy="147545"/>
            </a:xfrm>
            <a:custGeom>
              <a:rect b="b" l="l" r="r" t="t"/>
              <a:pathLst>
                <a:path extrusionOk="0" h="14594" w="48397">
                  <a:moveTo>
                    <a:pt x="48361" y="0"/>
                  </a:moveTo>
                  <a:lnTo>
                    <a:pt x="36" y="13740"/>
                  </a:lnTo>
                  <a:lnTo>
                    <a:pt x="0" y="14594"/>
                  </a:lnTo>
                  <a:lnTo>
                    <a:pt x="48397" y="830"/>
                  </a:lnTo>
                  <a:lnTo>
                    <a:pt x="48361"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8"/>
            <p:cNvSpPr/>
            <p:nvPr/>
          </p:nvSpPr>
          <p:spPr>
            <a:xfrm>
              <a:off x="-469541" y="1671615"/>
              <a:ext cx="392430" cy="111584"/>
            </a:xfrm>
            <a:custGeom>
              <a:rect b="b" l="l" r="r" t="t"/>
              <a:pathLst>
                <a:path extrusionOk="0" h="11037" w="38816">
                  <a:moveTo>
                    <a:pt x="35883" y="1"/>
                  </a:moveTo>
                  <a:lnTo>
                    <a:pt x="36" y="10195"/>
                  </a:lnTo>
                  <a:lnTo>
                    <a:pt x="0" y="11036"/>
                  </a:lnTo>
                  <a:lnTo>
                    <a:pt x="38816"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8"/>
            <p:cNvSpPr/>
            <p:nvPr/>
          </p:nvSpPr>
          <p:spPr>
            <a:xfrm>
              <a:off x="-476961" y="1777962"/>
              <a:ext cx="494288" cy="148880"/>
            </a:xfrm>
            <a:custGeom>
              <a:rect b="b" l="l" r="r" t="t"/>
              <a:pathLst>
                <a:path extrusionOk="0" h="14726" w="48891">
                  <a:moveTo>
                    <a:pt x="48842" y="0"/>
                  </a:moveTo>
                  <a:lnTo>
                    <a:pt x="49" y="13872"/>
                  </a:lnTo>
                  <a:lnTo>
                    <a:pt x="1" y="14726"/>
                  </a:lnTo>
                  <a:lnTo>
                    <a:pt x="1" y="14726"/>
                  </a:lnTo>
                  <a:lnTo>
                    <a:pt x="48890" y="818"/>
                  </a:lnTo>
                  <a:lnTo>
                    <a:pt x="4884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8"/>
            <p:cNvSpPr/>
            <p:nvPr/>
          </p:nvSpPr>
          <p:spPr>
            <a:xfrm>
              <a:off x="-467114" y="1671615"/>
              <a:ext cx="224240" cy="63814"/>
            </a:xfrm>
            <a:custGeom>
              <a:rect b="b" l="l" r="r" t="t"/>
              <a:pathLst>
                <a:path extrusionOk="0" h="6312" w="22180">
                  <a:moveTo>
                    <a:pt x="19234" y="1"/>
                  </a:moveTo>
                  <a:lnTo>
                    <a:pt x="37" y="5458"/>
                  </a:lnTo>
                  <a:lnTo>
                    <a:pt x="0" y="6312"/>
                  </a:lnTo>
                  <a:lnTo>
                    <a:pt x="22179"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8"/>
            <p:cNvSpPr/>
            <p:nvPr/>
          </p:nvSpPr>
          <p:spPr>
            <a:xfrm>
              <a:off x="-32516" y="2289367"/>
              <a:ext cx="75845" cy="21524"/>
            </a:xfrm>
            <a:custGeom>
              <a:rect b="b" l="l" r="r" t="t"/>
              <a:pathLst>
                <a:path extrusionOk="0" h="2129" w="7502">
                  <a:moveTo>
                    <a:pt x="7453" y="1"/>
                  </a:moveTo>
                  <a:lnTo>
                    <a:pt x="0" y="2128"/>
                  </a:lnTo>
                  <a:lnTo>
                    <a:pt x="2946" y="2128"/>
                  </a:lnTo>
                  <a:lnTo>
                    <a:pt x="7502" y="830"/>
                  </a:lnTo>
                  <a:lnTo>
                    <a:pt x="7453"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8"/>
            <p:cNvSpPr/>
            <p:nvPr/>
          </p:nvSpPr>
          <p:spPr>
            <a:xfrm>
              <a:off x="-464688" y="1671615"/>
              <a:ext cx="55918" cy="15933"/>
            </a:xfrm>
            <a:custGeom>
              <a:rect b="b" l="l" r="r" t="t"/>
              <a:pathLst>
                <a:path extrusionOk="0" h="1576" w="5531">
                  <a:moveTo>
                    <a:pt x="2585" y="1"/>
                  </a:moveTo>
                  <a:lnTo>
                    <a:pt x="37" y="722"/>
                  </a:lnTo>
                  <a:lnTo>
                    <a:pt x="1" y="1576"/>
                  </a:lnTo>
                  <a:lnTo>
                    <a:pt x="1" y="1576"/>
                  </a:lnTo>
                  <a:lnTo>
                    <a:pt x="5531"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8"/>
            <p:cNvSpPr/>
            <p:nvPr/>
          </p:nvSpPr>
          <p:spPr>
            <a:xfrm>
              <a:off x="-550239" y="2284261"/>
              <a:ext cx="647889" cy="132724"/>
            </a:xfrm>
            <a:custGeom>
              <a:rect b="b" l="l" r="r" t="t"/>
              <a:pathLst>
                <a:path extrusionOk="0" h="13128" w="64084">
                  <a:moveTo>
                    <a:pt x="0" y="1"/>
                  </a:moveTo>
                  <a:lnTo>
                    <a:pt x="0" y="13128"/>
                  </a:lnTo>
                  <a:lnTo>
                    <a:pt x="64084" y="13128"/>
                  </a:lnTo>
                  <a:lnTo>
                    <a:pt x="64084"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38"/>
          <p:cNvGrpSpPr/>
          <p:nvPr/>
        </p:nvGrpSpPr>
        <p:grpSpPr>
          <a:xfrm>
            <a:off x="178685" y="3775075"/>
            <a:ext cx="1423000" cy="1219189"/>
            <a:chOff x="4750070" y="2358450"/>
            <a:chExt cx="1868434" cy="1600615"/>
          </a:xfrm>
        </p:grpSpPr>
        <p:sp>
          <p:nvSpPr>
            <p:cNvPr id="1035" name="Google Shape;1035;p38"/>
            <p:cNvSpPr/>
            <p:nvPr/>
          </p:nvSpPr>
          <p:spPr>
            <a:xfrm>
              <a:off x="6011283" y="3517413"/>
              <a:ext cx="214840" cy="31716"/>
            </a:xfrm>
            <a:custGeom>
              <a:rect b="b" l="l" r="r" t="t"/>
              <a:pathLst>
                <a:path extrusionOk="0" h="1420" w="9619">
                  <a:moveTo>
                    <a:pt x="1" y="0"/>
                  </a:moveTo>
                  <a:lnTo>
                    <a:pt x="1" y="1419"/>
                  </a:lnTo>
                  <a:lnTo>
                    <a:pt x="9618" y="1419"/>
                  </a:lnTo>
                  <a:lnTo>
                    <a:pt x="9618" y="0"/>
                  </a:lnTo>
                  <a:close/>
                </a:path>
              </a:pathLst>
            </a:custGeom>
            <a:solidFill>
              <a:srgbClr val="EE7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8"/>
            <p:cNvSpPr/>
            <p:nvPr/>
          </p:nvSpPr>
          <p:spPr>
            <a:xfrm>
              <a:off x="6118692" y="3235322"/>
              <a:ext cx="22" cy="197531"/>
            </a:xfrm>
            <a:custGeom>
              <a:rect b="b" l="l" r="r" t="t"/>
              <a:pathLst>
                <a:path extrusionOk="0" fill="none" h="8844" w="1">
                  <a:moveTo>
                    <a:pt x="1" y="0"/>
                  </a:moveTo>
                  <a:lnTo>
                    <a:pt x="1" y="8843"/>
                  </a:lnTo>
                </a:path>
              </a:pathLst>
            </a:custGeom>
            <a:noFill/>
            <a:ln cap="rnd" cmpd="sng" w="4825">
              <a:solidFill>
                <a:srgbClr val="1E1D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8"/>
            <p:cNvSpPr/>
            <p:nvPr/>
          </p:nvSpPr>
          <p:spPr>
            <a:xfrm>
              <a:off x="6091778" y="3118041"/>
              <a:ext cx="53850" cy="138410"/>
            </a:xfrm>
            <a:custGeom>
              <a:rect b="b" l="l" r="r" t="t"/>
              <a:pathLst>
                <a:path extrusionOk="0" h="6197" w="2411">
                  <a:moveTo>
                    <a:pt x="1" y="1"/>
                  </a:moveTo>
                  <a:lnTo>
                    <a:pt x="1" y="6197"/>
                  </a:lnTo>
                  <a:lnTo>
                    <a:pt x="2410" y="6197"/>
                  </a:lnTo>
                  <a:lnTo>
                    <a:pt x="2410" y="1"/>
                  </a:lnTo>
                  <a:close/>
                </a:path>
              </a:pathLst>
            </a:custGeom>
            <a:solidFill>
              <a:srgbClr val="EE7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8"/>
            <p:cNvSpPr/>
            <p:nvPr/>
          </p:nvSpPr>
          <p:spPr>
            <a:xfrm>
              <a:off x="6047398" y="3027718"/>
              <a:ext cx="142609" cy="123044"/>
            </a:xfrm>
            <a:custGeom>
              <a:rect b="b" l="l" r="r" t="t"/>
              <a:pathLst>
                <a:path extrusionOk="0" h="5509" w="6385">
                  <a:moveTo>
                    <a:pt x="1" y="0"/>
                  </a:moveTo>
                  <a:lnTo>
                    <a:pt x="1" y="2317"/>
                  </a:lnTo>
                  <a:cubicBezTo>
                    <a:pt x="1" y="4080"/>
                    <a:pt x="1430" y="5509"/>
                    <a:pt x="3193" y="5509"/>
                  </a:cubicBezTo>
                  <a:cubicBezTo>
                    <a:pt x="4956" y="5509"/>
                    <a:pt x="6385" y="4080"/>
                    <a:pt x="6385" y="2317"/>
                  </a:cubicBezTo>
                  <a:lnTo>
                    <a:pt x="6385" y="0"/>
                  </a:lnTo>
                  <a:close/>
                </a:path>
              </a:pathLst>
            </a:custGeom>
            <a:solidFill>
              <a:srgbClr val="EE7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8"/>
            <p:cNvSpPr/>
            <p:nvPr/>
          </p:nvSpPr>
          <p:spPr>
            <a:xfrm>
              <a:off x="5919285" y="2493085"/>
              <a:ext cx="546939" cy="582229"/>
            </a:xfrm>
            <a:custGeom>
              <a:rect b="b" l="l" r="r" t="t"/>
              <a:pathLst>
                <a:path extrusionOk="0" h="26068" w="24488">
                  <a:moveTo>
                    <a:pt x="1" y="0"/>
                  </a:moveTo>
                  <a:lnTo>
                    <a:pt x="1656" y="26068"/>
                  </a:lnTo>
                  <a:lnTo>
                    <a:pt x="20896" y="26068"/>
                  </a:lnTo>
                  <a:cubicBezTo>
                    <a:pt x="22899" y="26068"/>
                    <a:pt x="24488" y="24376"/>
                    <a:pt x="24360" y="22375"/>
                  </a:cubicBezTo>
                  <a:lnTo>
                    <a:pt x="22939" y="0"/>
                  </a:lnTo>
                  <a:close/>
                </a:path>
              </a:pathLst>
            </a:custGeom>
            <a:solidFill>
              <a:srgbClr val="B0A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8"/>
            <p:cNvSpPr/>
            <p:nvPr/>
          </p:nvSpPr>
          <p:spPr>
            <a:xfrm>
              <a:off x="5919285" y="2493085"/>
              <a:ext cx="546939" cy="582229"/>
            </a:xfrm>
            <a:custGeom>
              <a:rect b="b" l="l" r="r" t="t"/>
              <a:pathLst>
                <a:path extrusionOk="0" h="26068" w="24488">
                  <a:moveTo>
                    <a:pt x="1" y="0"/>
                  </a:moveTo>
                  <a:lnTo>
                    <a:pt x="1656" y="26068"/>
                  </a:lnTo>
                  <a:lnTo>
                    <a:pt x="20896" y="26068"/>
                  </a:lnTo>
                  <a:cubicBezTo>
                    <a:pt x="22899" y="26068"/>
                    <a:pt x="24488" y="24376"/>
                    <a:pt x="24360" y="22375"/>
                  </a:cubicBezTo>
                  <a:lnTo>
                    <a:pt x="22939"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8"/>
            <p:cNvSpPr/>
            <p:nvPr/>
          </p:nvSpPr>
          <p:spPr>
            <a:xfrm>
              <a:off x="5364349" y="2358450"/>
              <a:ext cx="96331" cy="123155"/>
            </a:xfrm>
            <a:custGeom>
              <a:rect b="b" l="l" r="r" t="t"/>
              <a:pathLst>
                <a:path extrusionOk="0" h="5514" w="4313">
                  <a:moveTo>
                    <a:pt x="890" y="0"/>
                  </a:moveTo>
                  <a:lnTo>
                    <a:pt x="1" y="5513"/>
                  </a:lnTo>
                  <a:lnTo>
                    <a:pt x="4313" y="5513"/>
                  </a:lnTo>
                  <a:lnTo>
                    <a:pt x="3424" y="0"/>
                  </a:lnTo>
                  <a:close/>
                </a:path>
              </a:pathLst>
            </a:custGeom>
            <a:solidFill>
              <a:srgbClr val="EE7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8"/>
            <p:cNvSpPr/>
            <p:nvPr/>
          </p:nvSpPr>
          <p:spPr>
            <a:xfrm>
              <a:off x="5344985" y="2463536"/>
              <a:ext cx="135037" cy="71137"/>
            </a:xfrm>
            <a:custGeom>
              <a:rect b="b" l="l" r="r" t="t"/>
              <a:pathLst>
                <a:path extrusionOk="0" h="3185" w="6046">
                  <a:moveTo>
                    <a:pt x="0" y="1"/>
                  </a:moveTo>
                  <a:lnTo>
                    <a:pt x="0" y="3184"/>
                  </a:lnTo>
                  <a:lnTo>
                    <a:pt x="6045" y="3184"/>
                  </a:lnTo>
                  <a:lnTo>
                    <a:pt x="6045"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8"/>
            <p:cNvSpPr/>
            <p:nvPr/>
          </p:nvSpPr>
          <p:spPr>
            <a:xfrm>
              <a:off x="4750070" y="2493040"/>
              <a:ext cx="1316246" cy="1465980"/>
            </a:xfrm>
            <a:custGeom>
              <a:rect b="b" l="l" r="r" t="t"/>
              <a:pathLst>
                <a:path extrusionOk="0" h="65636" w="58932">
                  <a:moveTo>
                    <a:pt x="28647" y="1"/>
                  </a:moveTo>
                  <a:cubicBezTo>
                    <a:pt x="17890" y="1"/>
                    <a:pt x="8751" y="7863"/>
                    <a:pt x="7139" y="18498"/>
                  </a:cubicBezTo>
                  <a:lnTo>
                    <a:pt x="1" y="65636"/>
                  </a:lnTo>
                  <a:lnTo>
                    <a:pt x="53177" y="65636"/>
                  </a:lnTo>
                  <a:lnTo>
                    <a:pt x="53177" y="47110"/>
                  </a:lnTo>
                  <a:lnTo>
                    <a:pt x="12071" y="47110"/>
                  </a:lnTo>
                  <a:cubicBezTo>
                    <a:pt x="12071" y="47110"/>
                    <a:pt x="14783" y="32329"/>
                    <a:pt x="16718" y="22132"/>
                  </a:cubicBezTo>
                  <a:cubicBezTo>
                    <a:pt x="17840" y="16227"/>
                    <a:pt x="23937" y="13482"/>
                    <a:pt x="30037" y="13482"/>
                  </a:cubicBezTo>
                  <a:cubicBezTo>
                    <a:pt x="33104" y="13482"/>
                    <a:pt x="36173" y="14176"/>
                    <a:pt x="38610" y="15512"/>
                  </a:cubicBezTo>
                  <a:cubicBezTo>
                    <a:pt x="39697" y="16108"/>
                    <a:pt x="40660" y="16831"/>
                    <a:pt x="41440" y="17677"/>
                  </a:cubicBezTo>
                  <a:cubicBezTo>
                    <a:pt x="47443" y="24197"/>
                    <a:pt x="49896" y="26068"/>
                    <a:pt x="53177" y="26068"/>
                  </a:cubicBezTo>
                  <a:lnTo>
                    <a:pt x="55339" y="26068"/>
                  </a:lnTo>
                  <a:cubicBezTo>
                    <a:pt x="57343" y="26068"/>
                    <a:pt x="58931" y="24376"/>
                    <a:pt x="58804" y="22377"/>
                  </a:cubicBezTo>
                  <a:lnTo>
                    <a:pt x="573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a:off x="5937778" y="3545287"/>
              <a:ext cx="680726" cy="413778"/>
            </a:xfrm>
            <a:custGeom>
              <a:rect b="b" l="l" r="r" t="t"/>
              <a:pathLst>
                <a:path extrusionOk="0" h="18526" w="30478">
                  <a:moveTo>
                    <a:pt x="0" y="0"/>
                  </a:moveTo>
                  <a:lnTo>
                    <a:pt x="0" y="18525"/>
                  </a:lnTo>
                  <a:lnTo>
                    <a:pt x="30478" y="18525"/>
                  </a:lnTo>
                  <a:lnTo>
                    <a:pt x="30478"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p:nvPr/>
          </p:nvSpPr>
          <p:spPr>
            <a:xfrm>
              <a:off x="5019653" y="2794138"/>
              <a:ext cx="592771" cy="751171"/>
            </a:xfrm>
            <a:custGeom>
              <a:rect b="b" l="l" r="r" t="t"/>
              <a:pathLst>
                <a:path extrusionOk="0" h="33632" w="26540">
                  <a:moveTo>
                    <a:pt x="17967" y="1"/>
                  </a:moveTo>
                  <a:cubicBezTo>
                    <a:pt x="11867" y="1"/>
                    <a:pt x="5770" y="2746"/>
                    <a:pt x="4648" y="8651"/>
                  </a:cubicBezTo>
                  <a:cubicBezTo>
                    <a:pt x="2713" y="18849"/>
                    <a:pt x="1" y="33631"/>
                    <a:pt x="1" y="33631"/>
                  </a:cubicBezTo>
                  <a:lnTo>
                    <a:pt x="24142" y="33631"/>
                  </a:lnTo>
                  <a:cubicBezTo>
                    <a:pt x="24142" y="33631"/>
                    <a:pt x="20462" y="15234"/>
                    <a:pt x="21655" y="8651"/>
                  </a:cubicBezTo>
                  <a:cubicBezTo>
                    <a:pt x="22198" y="5643"/>
                    <a:pt x="24048" y="3453"/>
                    <a:pt x="26540" y="2031"/>
                  </a:cubicBezTo>
                  <a:cubicBezTo>
                    <a:pt x="24103" y="695"/>
                    <a:pt x="21034" y="1"/>
                    <a:pt x="17967" y="1"/>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8"/>
            <p:cNvSpPr/>
            <p:nvPr/>
          </p:nvSpPr>
          <p:spPr>
            <a:xfrm>
              <a:off x="5185446" y="2666762"/>
              <a:ext cx="46144" cy="20727"/>
            </a:xfrm>
            <a:custGeom>
              <a:rect b="b" l="l" r="r" t="t"/>
              <a:pathLst>
                <a:path extrusionOk="0" h="928" w="2066">
                  <a:moveTo>
                    <a:pt x="464" y="1"/>
                  </a:moveTo>
                  <a:cubicBezTo>
                    <a:pt x="208" y="1"/>
                    <a:pt x="0" y="208"/>
                    <a:pt x="0" y="464"/>
                  </a:cubicBezTo>
                  <a:cubicBezTo>
                    <a:pt x="0" y="720"/>
                    <a:pt x="208" y="928"/>
                    <a:pt x="464" y="928"/>
                  </a:cubicBezTo>
                  <a:lnTo>
                    <a:pt x="1602" y="928"/>
                  </a:lnTo>
                  <a:cubicBezTo>
                    <a:pt x="1858" y="928"/>
                    <a:pt x="2066" y="720"/>
                    <a:pt x="2066" y="464"/>
                  </a:cubicBezTo>
                  <a:cubicBezTo>
                    <a:pt x="2066" y="208"/>
                    <a:pt x="1858" y="1"/>
                    <a:pt x="1602" y="1"/>
                  </a:cubicBezTo>
                  <a:close/>
                </a:path>
              </a:pathLst>
            </a:custGeom>
            <a:solidFill>
              <a:srgbClr val="1E1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8"/>
            <p:cNvSpPr/>
            <p:nvPr/>
          </p:nvSpPr>
          <p:spPr>
            <a:xfrm>
              <a:off x="5255623" y="2666762"/>
              <a:ext cx="46144" cy="20727"/>
            </a:xfrm>
            <a:custGeom>
              <a:rect b="b" l="l" r="r" t="t"/>
              <a:pathLst>
                <a:path extrusionOk="0" h="928" w="2066">
                  <a:moveTo>
                    <a:pt x="464" y="1"/>
                  </a:moveTo>
                  <a:cubicBezTo>
                    <a:pt x="208" y="1"/>
                    <a:pt x="0" y="208"/>
                    <a:pt x="0" y="464"/>
                  </a:cubicBezTo>
                  <a:cubicBezTo>
                    <a:pt x="0" y="720"/>
                    <a:pt x="208" y="928"/>
                    <a:pt x="464" y="928"/>
                  </a:cubicBezTo>
                  <a:lnTo>
                    <a:pt x="1602" y="928"/>
                  </a:lnTo>
                  <a:cubicBezTo>
                    <a:pt x="1858" y="928"/>
                    <a:pt x="2066" y="720"/>
                    <a:pt x="2066" y="464"/>
                  </a:cubicBezTo>
                  <a:cubicBezTo>
                    <a:pt x="2066" y="208"/>
                    <a:pt x="1858" y="1"/>
                    <a:pt x="1602" y="1"/>
                  </a:cubicBezTo>
                  <a:close/>
                </a:path>
              </a:pathLst>
            </a:custGeom>
            <a:solidFill>
              <a:srgbClr val="1E1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8"/>
            <p:cNvSpPr/>
            <p:nvPr/>
          </p:nvSpPr>
          <p:spPr>
            <a:xfrm>
              <a:off x="5325754" y="2666762"/>
              <a:ext cx="46189" cy="20727"/>
            </a:xfrm>
            <a:custGeom>
              <a:rect b="b" l="l" r="r" t="t"/>
              <a:pathLst>
                <a:path extrusionOk="0" h="928" w="2068">
                  <a:moveTo>
                    <a:pt x="464" y="1"/>
                  </a:moveTo>
                  <a:cubicBezTo>
                    <a:pt x="208" y="1"/>
                    <a:pt x="1" y="208"/>
                    <a:pt x="1" y="464"/>
                  </a:cubicBezTo>
                  <a:cubicBezTo>
                    <a:pt x="1" y="720"/>
                    <a:pt x="208" y="928"/>
                    <a:pt x="464" y="928"/>
                  </a:cubicBezTo>
                  <a:lnTo>
                    <a:pt x="1603" y="928"/>
                  </a:lnTo>
                  <a:cubicBezTo>
                    <a:pt x="1858" y="928"/>
                    <a:pt x="2066" y="720"/>
                    <a:pt x="2068" y="464"/>
                  </a:cubicBezTo>
                  <a:cubicBezTo>
                    <a:pt x="2068" y="208"/>
                    <a:pt x="1860" y="1"/>
                    <a:pt x="1603" y="1"/>
                  </a:cubicBezTo>
                  <a:close/>
                </a:path>
              </a:pathLst>
            </a:custGeom>
            <a:solidFill>
              <a:srgbClr val="1E1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8"/>
            <p:cNvSpPr/>
            <p:nvPr/>
          </p:nvSpPr>
          <p:spPr>
            <a:xfrm>
              <a:off x="5593931" y="3700470"/>
              <a:ext cx="278741" cy="188418"/>
            </a:xfrm>
            <a:custGeom>
              <a:rect b="b" l="l" r="r" t="t"/>
              <a:pathLst>
                <a:path extrusionOk="0" h="8436" w="12480">
                  <a:moveTo>
                    <a:pt x="828" y="1"/>
                  </a:moveTo>
                  <a:lnTo>
                    <a:pt x="1" y="8435"/>
                  </a:lnTo>
                  <a:lnTo>
                    <a:pt x="12479" y="8435"/>
                  </a:lnTo>
                  <a:lnTo>
                    <a:pt x="12479"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8"/>
            <p:cNvSpPr/>
            <p:nvPr/>
          </p:nvSpPr>
          <p:spPr>
            <a:xfrm>
              <a:off x="6002728" y="3850383"/>
              <a:ext cx="550826" cy="46591"/>
            </a:xfrm>
            <a:custGeom>
              <a:rect b="b" l="l" r="r" t="t"/>
              <a:pathLst>
                <a:path extrusionOk="0" fill="none" h="2086" w="24662">
                  <a:moveTo>
                    <a:pt x="0" y="0"/>
                  </a:moveTo>
                  <a:lnTo>
                    <a:pt x="24662" y="0"/>
                  </a:lnTo>
                  <a:lnTo>
                    <a:pt x="24662" y="2085"/>
                  </a:lnTo>
                  <a:lnTo>
                    <a:pt x="0" y="2085"/>
                  </a:lnTo>
                  <a:close/>
                </a:path>
              </a:pathLst>
            </a:custGeom>
            <a:noFill/>
            <a:ln cap="rnd" cmpd="sng" w="4825">
              <a:solidFill>
                <a:srgbClr val="5E66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8"/>
            <p:cNvSpPr/>
            <p:nvPr/>
          </p:nvSpPr>
          <p:spPr>
            <a:xfrm>
              <a:off x="6002728" y="3769351"/>
              <a:ext cx="550826" cy="46613"/>
            </a:xfrm>
            <a:custGeom>
              <a:rect b="b" l="l" r="r" t="t"/>
              <a:pathLst>
                <a:path extrusionOk="0" fill="none" h="2087" w="24662">
                  <a:moveTo>
                    <a:pt x="0" y="1"/>
                  </a:moveTo>
                  <a:lnTo>
                    <a:pt x="24662" y="1"/>
                  </a:lnTo>
                  <a:lnTo>
                    <a:pt x="24662" y="2086"/>
                  </a:lnTo>
                  <a:lnTo>
                    <a:pt x="0" y="2086"/>
                  </a:lnTo>
                  <a:close/>
                </a:path>
              </a:pathLst>
            </a:custGeom>
            <a:noFill/>
            <a:ln cap="rnd" cmpd="sng" w="4825">
              <a:solidFill>
                <a:srgbClr val="5E66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8"/>
            <p:cNvSpPr/>
            <p:nvPr/>
          </p:nvSpPr>
          <p:spPr>
            <a:xfrm>
              <a:off x="6002728" y="3688342"/>
              <a:ext cx="550826" cy="46591"/>
            </a:xfrm>
            <a:custGeom>
              <a:rect b="b" l="l" r="r" t="t"/>
              <a:pathLst>
                <a:path extrusionOk="0" fill="none" h="2086" w="24662">
                  <a:moveTo>
                    <a:pt x="0" y="1"/>
                  </a:moveTo>
                  <a:lnTo>
                    <a:pt x="24662" y="1"/>
                  </a:lnTo>
                  <a:lnTo>
                    <a:pt x="24662" y="2086"/>
                  </a:lnTo>
                  <a:lnTo>
                    <a:pt x="0" y="2086"/>
                  </a:lnTo>
                  <a:close/>
                </a:path>
              </a:pathLst>
            </a:custGeom>
            <a:noFill/>
            <a:ln cap="rnd" cmpd="sng" w="4825">
              <a:solidFill>
                <a:srgbClr val="5E66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8"/>
            <p:cNvSpPr/>
            <p:nvPr/>
          </p:nvSpPr>
          <p:spPr>
            <a:xfrm>
              <a:off x="6002728" y="3607333"/>
              <a:ext cx="550826" cy="46591"/>
            </a:xfrm>
            <a:custGeom>
              <a:rect b="b" l="l" r="r" t="t"/>
              <a:pathLst>
                <a:path extrusionOk="0" fill="none" h="2086" w="24662">
                  <a:moveTo>
                    <a:pt x="0" y="0"/>
                  </a:moveTo>
                  <a:lnTo>
                    <a:pt x="24662" y="0"/>
                  </a:lnTo>
                  <a:lnTo>
                    <a:pt x="24662" y="2086"/>
                  </a:lnTo>
                  <a:lnTo>
                    <a:pt x="0" y="2086"/>
                  </a:lnTo>
                  <a:close/>
                </a:path>
              </a:pathLst>
            </a:custGeom>
            <a:noFill/>
            <a:ln cap="rnd" cmpd="sng" w="4825">
              <a:solidFill>
                <a:srgbClr val="5E66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38"/>
          <p:cNvGrpSpPr/>
          <p:nvPr/>
        </p:nvGrpSpPr>
        <p:grpSpPr>
          <a:xfrm>
            <a:off x="7524834" y="-597117"/>
            <a:ext cx="1619157" cy="1614841"/>
            <a:chOff x="6386819" y="420980"/>
            <a:chExt cx="804350" cy="802206"/>
          </a:xfrm>
        </p:grpSpPr>
        <p:sp>
          <p:nvSpPr>
            <p:cNvPr id="1055" name="Google Shape;1055;p38"/>
            <p:cNvSpPr/>
            <p:nvPr/>
          </p:nvSpPr>
          <p:spPr>
            <a:xfrm>
              <a:off x="6386819" y="420980"/>
              <a:ext cx="804350" cy="802206"/>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38"/>
            <p:cNvGrpSpPr/>
            <p:nvPr/>
          </p:nvGrpSpPr>
          <p:grpSpPr>
            <a:xfrm>
              <a:off x="6440513" y="488543"/>
              <a:ext cx="674361" cy="657319"/>
              <a:chOff x="1026513" y="2958993"/>
              <a:chExt cx="674361" cy="657319"/>
            </a:xfrm>
          </p:grpSpPr>
          <p:sp>
            <p:nvSpPr>
              <p:cNvPr id="1057" name="Google Shape;1057;p38"/>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8"/>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8"/>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8"/>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8"/>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8"/>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8"/>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8"/>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8"/>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8"/>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8"/>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8"/>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8"/>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8"/>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8"/>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8"/>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8"/>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8"/>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8"/>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8"/>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8"/>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8"/>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8"/>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8"/>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8"/>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8"/>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8"/>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8"/>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8"/>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8"/>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8"/>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10" name="Google Shape;1110;p38"/>
          <p:cNvPicPr preferRelativeResize="0"/>
          <p:nvPr/>
        </p:nvPicPr>
        <p:blipFill>
          <a:blip r:embed="rId3">
            <a:alphaModFix/>
          </a:blip>
          <a:stretch>
            <a:fillRect/>
          </a:stretch>
        </p:blipFill>
        <p:spPr>
          <a:xfrm>
            <a:off x="5540177" y="1459402"/>
            <a:ext cx="2951700" cy="2213700"/>
          </a:xfrm>
          <a:prstGeom prst="roundRect">
            <a:avLst>
              <a:gd fmla="val 16667" name="adj"/>
            </a:avLst>
          </a:prstGeom>
          <a:noFill/>
          <a:ln>
            <a:noFill/>
          </a:ln>
        </p:spPr>
      </p:pic>
      <p:grpSp>
        <p:nvGrpSpPr>
          <p:cNvPr id="1111" name="Google Shape;1111;p38"/>
          <p:cNvGrpSpPr/>
          <p:nvPr/>
        </p:nvGrpSpPr>
        <p:grpSpPr>
          <a:xfrm>
            <a:off x="97764" y="93258"/>
            <a:ext cx="930420" cy="1276251"/>
            <a:chOff x="-2201859" y="300568"/>
            <a:chExt cx="1307688" cy="1793747"/>
          </a:xfrm>
        </p:grpSpPr>
        <p:sp>
          <p:nvSpPr>
            <p:cNvPr id="1112" name="Google Shape;1112;p38"/>
            <p:cNvSpPr/>
            <p:nvPr/>
          </p:nvSpPr>
          <p:spPr>
            <a:xfrm>
              <a:off x="-2201859" y="300568"/>
              <a:ext cx="496340" cy="726211"/>
            </a:xfrm>
            <a:custGeom>
              <a:rect b="b" l="l" r="r" t="t"/>
              <a:pathLst>
                <a:path extrusionOk="0" h="71831" w="49094">
                  <a:moveTo>
                    <a:pt x="17984" y="21619"/>
                  </a:moveTo>
                  <a:cubicBezTo>
                    <a:pt x="19775" y="23482"/>
                    <a:pt x="21061" y="25405"/>
                    <a:pt x="21229" y="27449"/>
                  </a:cubicBezTo>
                  <a:cubicBezTo>
                    <a:pt x="21470" y="30370"/>
                    <a:pt x="20424" y="32702"/>
                    <a:pt x="18344" y="33832"/>
                  </a:cubicBezTo>
                  <a:cubicBezTo>
                    <a:pt x="17569" y="34259"/>
                    <a:pt x="16717" y="34471"/>
                    <a:pt x="15893" y="34471"/>
                  </a:cubicBezTo>
                  <a:cubicBezTo>
                    <a:pt x="14953" y="34471"/>
                    <a:pt x="14049" y="34196"/>
                    <a:pt x="13331" y="33652"/>
                  </a:cubicBezTo>
                  <a:cubicBezTo>
                    <a:pt x="11949" y="32606"/>
                    <a:pt x="11480" y="30767"/>
                    <a:pt x="12009" y="28459"/>
                  </a:cubicBezTo>
                  <a:cubicBezTo>
                    <a:pt x="12718" y="25441"/>
                    <a:pt x="14918" y="22965"/>
                    <a:pt x="17984" y="21619"/>
                  </a:cubicBezTo>
                  <a:close/>
                  <a:moveTo>
                    <a:pt x="5571" y="1"/>
                  </a:moveTo>
                  <a:cubicBezTo>
                    <a:pt x="5463" y="1"/>
                    <a:pt x="5353" y="48"/>
                    <a:pt x="5265" y="161"/>
                  </a:cubicBezTo>
                  <a:cubicBezTo>
                    <a:pt x="0" y="6881"/>
                    <a:pt x="6311" y="11918"/>
                    <a:pt x="12406" y="16798"/>
                  </a:cubicBezTo>
                  <a:cubicBezTo>
                    <a:pt x="14137" y="18181"/>
                    <a:pt x="15880" y="19575"/>
                    <a:pt x="17371" y="21018"/>
                  </a:cubicBezTo>
                  <a:cubicBezTo>
                    <a:pt x="14233" y="22484"/>
                    <a:pt x="11961" y="25117"/>
                    <a:pt x="11228" y="28290"/>
                  </a:cubicBezTo>
                  <a:cubicBezTo>
                    <a:pt x="10398" y="31825"/>
                    <a:pt x="11889" y="33568"/>
                    <a:pt x="12839" y="34301"/>
                  </a:cubicBezTo>
                  <a:cubicBezTo>
                    <a:pt x="13696" y="34945"/>
                    <a:pt x="14770" y="35268"/>
                    <a:pt x="15881" y="35268"/>
                  </a:cubicBezTo>
                  <a:cubicBezTo>
                    <a:pt x="16843" y="35268"/>
                    <a:pt x="17831" y="35026"/>
                    <a:pt x="18729" y="34541"/>
                  </a:cubicBezTo>
                  <a:cubicBezTo>
                    <a:pt x="21097" y="33243"/>
                    <a:pt x="22299" y="30634"/>
                    <a:pt x="22035" y="27389"/>
                  </a:cubicBezTo>
                  <a:cubicBezTo>
                    <a:pt x="21854" y="25213"/>
                    <a:pt x="20580" y="23206"/>
                    <a:pt x="18789" y="21306"/>
                  </a:cubicBezTo>
                  <a:cubicBezTo>
                    <a:pt x="19246" y="21138"/>
                    <a:pt x="19715" y="21006"/>
                    <a:pt x="20183" y="20897"/>
                  </a:cubicBezTo>
                  <a:cubicBezTo>
                    <a:pt x="21220" y="20657"/>
                    <a:pt x="22273" y="20538"/>
                    <a:pt x="23331" y="20538"/>
                  </a:cubicBezTo>
                  <a:cubicBezTo>
                    <a:pt x="28556" y="20538"/>
                    <a:pt x="33918" y="23419"/>
                    <a:pt x="38167" y="28627"/>
                  </a:cubicBezTo>
                  <a:cubicBezTo>
                    <a:pt x="44081" y="35888"/>
                    <a:pt x="44562" y="45156"/>
                    <a:pt x="45007" y="54124"/>
                  </a:cubicBezTo>
                  <a:cubicBezTo>
                    <a:pt x="45343" y="60747"/>
                    <a:pt x="45668" y="66998"/>
                    <a:pt x="48288" y="71626"/>
                  </a:cubicBezTo>
                  <a:cubicBezTo>
                    <a:pt x="48361" y="71758"/>
                    <a:pt x="48505" y="71830"/>
                    <a:pt x="48649" y="71830"/>
                  </a:cubicBezTo>
                  <a:cubicBezTo>
                    <a:pt x="48709" y="71830"/>
                    <a:pt x="48769" y="71818"/>
                    <a:pt x="48829" y="71782"/>
                  </a:cubicBezTo>
                  <a:cubicBezTo>
                    <a:pt x="49022" y="71674"/>
                    <a:pt x="49094" y="71434"/>
                    <a:pt x="48986" y="71241"/>
                  </a:cubicBezTo>
                  <a:cubicBezTo>
                    <a:pt x="46449" y="66770"/>
                    <a:pt x="46137" y="60603"/>
                    <a:pt x="45800" y="54087"/>
                  </a:cubicBezTo>
                  <a:cubicBezTo>
                    <a:pt x="45355" y="45420"/>
                    <a:pt x="44862" y="35587"/>
                    <a:pt x="38780" y="28122"/>
                  </a:cubicBezTo>
                  <a:cubicBezTo>
                    <a:pt x="34379" y="22724"/>
                    <a:pt x="28794" y="19736"/>
                    <a:pt x="23324" y="19736"/>
                  </a:cubicBezTo>
                  <a:cubicBezTo>
                    <a:pt x="22205" y="19736"/>
                    <a:pt x="21090" y="19861"/>
                    <a:pt x="19991" y="20116"/>
                  </a:cubicBezTo>
                  <a:cubicBezTo>
                    <a:pt x="19378" y="20260"/>
                    <a:pt x="18765" y="20441"/>
                    <a:pt x="18164" y="20681"/>
                  </a:cubicBezTo>
                  <a:cubicBezTo>
                    <a:pt x="16601" y="19130"/>
                    <a:pt x="14750" y="17640"/>
                    <a:pt x="12911" y="16173"/>
                  </a:cubicBezTo>
                  <a:cubicBezTo>
                    <a:pt x="6852" y="11329"/>
                    <a:pt x="1130" y="6749"/>
                    <a:pt x="5891" y="654"/>
                  </a:cubicBezTo>
                  <a:cubicBezTo>
                    <a:pt x="6136" y="347"/>
                    <a:pt x="5863" y="1"/>
                    <a:pt x="5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8"/>
            <p:cNvSpPr/>
            <p:nvPr/>
          </p:nvSpPr>
          <p:spPr>
            <a:xfrm>
              <a:off x="-1714516" y="793430"/>
              <a:ext cx="586522" cy="229335"/>
            </a:xfrm>
            <a:custGeom>
              <a:rect b="b" l="l" r="r" t="t"/>
              <a:pathLst>
                <a:path extrusionOk="0" h="22684" w="58014">
                  <a:moveTo>
                    <a:pt x="1467" y="0"/>
                  </a:moveTo>
                  <a:cubicBezTo>
                    <a:pt x="661" y="0"/>
                    <a:pt x="0" y="649"/>
                    <a:pt x="0" y="1455"/>
                  </a:cubicBezTo>
                  <a:lnTo>
                    <a:pt x="0" y="22684"/>
                  </a:lnTo>
                  <a:lnTo>
                    <a:pt x="58013" y="22684"/>
                  </a:lnTo>
                  <a:lnTo>
                    <a:pt x="58013" y="1455"/>
                  </a:lnTo>
                  <a:cubicBezTo>
                    <a:pt x="58013" y="649"/>
                    <a:pt x="57364" y="0"/>
                    <a:pt x="56559"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8"/>
            <p:cNvSpPr/>
            <p:nvPr/>
          </p:nvSpPr>
          <p:spPr>
            <a:xfrm>
              <a:off x="-1860838" y="881660"/>
              <a:ext cx="879166" cy="1039965"/>
            </a:xfrm>
            <a:custGeom>
              <a:rect b="b" l="l" r="r" t="t"/>
              <a:pathLst>
                <a:path extrusionOk="0" h="102865" w="86960">
                  <a:moveTo>
                    <a:pt x="5241" y="0"/>
                  </a:moveTo>
                  <a:lnTo>
                    <a:pt x="5121" y="2405"/>
                  </a:lnTo>
                  <a:lnTo>
                    <a:pt x="5073" y="3234"/>
                  </a:lnTo>
                  <a:lnTo>
                    <a:pt x="4736" y="9882"/>
                  </a:lnTo>
                  <a:lnTo>
                    <a:pt x="4688" y="10711"/>
                  </a:lnTo>
                  <a:lnTo>
                    <a:pt x="4352" y="17371"/>
                  </a:lnTo>
                  <a:lnTo>
                    <a:pt x="4316" y="18188"/>
                  </a:lnTo>
                  <a:lnTo>
                    <a:pt x="3979" y="24848"/>
                  </a:lnTo>
                  <a:lnTo>
                    <a:pt x="3931" y="25677"/>
                  </a:lnTo>
                  <a:lnTo>
                    <a:pt x="3594" y="32337"/>
                  </a:lnTo>
                  <a:lnTo>
                    <a:pt x="3546" y="33154"/>
                  </a:lnTo>
                  <a:lnTo>
                    <a:pt x="3210" y="39814"/>
                  </a:lnTo>
                  <a:lnTo>
                    <a:pt x="3174" y="40643"/>
                  </a:lnTo>
                  <a:lnTo>
                    <a:pt x="2837" y="47291"/>
                  </a:lnTo>
                  <a:lnTo>
                    <a:pt x="2789" y="48120"/>
                  </a:lnTo>
                  <a:lnTo>
                    <a:pt x="2452" y="54780"/>
                  </a:lnTo>
                  <a:lnTo>
                    <a:pt x="2404" y="55597"/>
                  </a:lnTo>
                  <a:lnTo>
                    <a:pt x="2068" y="62257"/>
                  </a:lnTo>
                  <a:lnTo>
                    <a:pt x="2032" y="63087"/>
                  </a:lnTo>
                  <a:lnTo>
                    <a:pt x="1695" y="69746"/>
                  </a:lnTo>
                  <a:lnTo>
                    <a:pt x="1647" y="70564"/>
                  </a:lnTo>
                  <a:lnTo>
                    <a:pt x="1310" y="77223"/>
                  </a:lnTo>
                  <a:lnTo>
                    <a:pt x="1262" y="78053"/>
                  </a:lnTo>
                  <a:lnTo>
                    <a:pt x="926" y="84700"/>
                  </a:lnTo>
                  <a:lnTo>
                    <a:pt x="890" y="85530"/>
                  </a:lnTo>
                  <a:lnTo>
                    <a:pt x="541" y="92189"/>
                  </a:lnTo>
                  <a:lnTo>
                    <a:pt x="505" y="93019"/>
                  </a:lnTo>
                  <a:lnTo>
                    <a:pt x="168" y="99666"/>
                  </a:lnTo>
                  <a:lnTo>
                    <a:pt x="120" y="100496"/>
                  </a:lnTo>
                  <a:lnTo>
                    <a:pt x="0" y="102864"/>
                  </a:lnTo>
                  <a:lnTo>
                    <a:pt x="86960" y="102864"/>
                  </a:lnTo>
                  <a:lnTo>
                    <a:pt x="86936" y="102407"/>
                  </a:lnTo>
                  <a:lnTo>
                    <a:pt x="86900" y="101566"/>
                  </a:lnTo>
                  <a:lnTo>
                    <a:pt x="86551" y="94714"/>
                  </a:lnTo>
                  <a:lnTo>
                    <a:pt x="86503" y="93860"/>
                  </a:lnTo>
                  <a:lnTo>
                    <a:pt x="86154" y="87008"/>
                  </a:lnTo>
                  <a:lnTo>
                    <a:pt x="86118" y="86155"/>
                  </a:lnTo>
                  <a:lnTo>
                    <a:pt x="85770" y="79303"/>
                  </a:lnTo>
                  <a:lnTo>
                    <a:pt x="85722" y="78461"/>
                  </a:lnTo>
                  <a:lnTo>
                    <a:pt x="85373" y="71609"/>
                  </a:lnTo>
                  <a:lnTo>
                    <a:pt x="85325" y="70756"/>
                  </a:lnTo>
                  <a:lnTo>
                    <a:pt x="84976" y="63904"/>
                  </a:lnTo>
                  <a:lnTo>
                    <a:pt x="84940" y="63051"/>
                  </a:lnTo>
                  <a:lnTo>
                    <a:pt x="84592" y="56199"/>
                  </a:lnTo>
                  <a:lnTo>
                    <a:pt x="84544" y="55357"/>
                  </a:lnTo>
                  <a:lnTo>
                    <a:pt x="84195" y="48505"/>
                  </a:lnTo>
                  <a:lnTo>
                    <a:pt x="84159" y="47652"/>
                  </a:lnTo>
                  <a:lnTo>
                    <a:pt x="83810" y="40800"/>
                  </a:lnTo>
                  <a:lnTo>
                    <a:pt x="83762" y="39946"/>
                  </a:lnTo>
                  <a:lnTo>
                    <a:pt x="83414" y="33094"/>
                  </a:lnTo>
                  <a:lnTo>
                    <a:pt x="83365" y="32253"/>
                  </a:lnTo>
                  <a:lnTo>
                    <a:pt x="83017" y="25389"/>
                  </a:lnTo>
                  <a:lnTo>
                    <a:pt x="82981" y="24547"/>
                  </a:lnTo>
                  <a:lnTo>
                    <a:pt x="82632" y="17695"/>
                  </a:lnTo>
                  <a:lnTo>
                    <a:pt x="82584" y="16842"/>
                  </a:lnTo>
                  <a:lnTo>
                    <a:pt x="82235" y="9990"/>
                  </a:lnTo>
                  <a:lnTo>
                    <a:pt x="82199" y="9148"/>
                  </a:lnTo>
                  <a:lnTo>
                    <a:pt x="81851" y="2284"/>
                  </a:lnTo>
                  <a:lnTo>
                    <a:pt x="81803" y="1443"/>
                  </a:lnTo>
                  <a:lnTo>
                    <a:pt x="81731" y="0"/>
                  </a:lnTo>
                  <a:close/>
                </a:path>
              </a:pathLst>
            </a:custGeom>
            <a:solidFill>
              <a:srgbClr val="F08B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8"/>
            <p:cNvSpPr/>
            <p:nvPr/>
          </p:nvSpPr>
          <p:spPr>
            <a:xfrm>
              <a:off x="-1114882" y="881660"/>
              <a:ext cx="81557" cy="23101"/>
            </a:xfrm>
            <a:custGeom>
              <a:rect b="b" l="l" r="r" t="t"/>
              <a:pathLst>
                <a:path extrusionOk="0" h="2285" w="8067">
                  <a:moveTo>
                    <a:pt x="1" y="0"/>
                  </a:moveTo>
                  <a:lnTo>
                    <a:pt x="8067" y="2284"/>
                  </a:lnTo>
                  <a:lnTo>
                    <a:pt x="8019" y="1443"/>
                  </a:lnTo>
                  <a:lnTo>
                    <a:pt x="2946"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8"/>
            <p:cNvSpPr/>
            <p:nvPr/>
          </p:nvSpPr>
          <p:spPr>
            <a:xfrm>
              <a:off x="-1384799" y="881660"/>
              <a:ext cx="355366" cy="100999"/>
            </a:xfrm>
            <a:custGeom>
              <a:rect b="b" l="l" r="r" t="t"/>
              <a:pathLst>
                <a:path extrusionOk="0" h="9990" w="35150">
                  <a:moveTo>
                    <a:pt x="0" y="0"/>
                  </a:moveTo>
                  <a:lnTo>
                    <a:pt x="35149" y="9990"/>
                  </a:lnTo>
                  <a:lnTo>
                    <a:pt x="35149" y="9990"/>
                  </a:lnTo>
                  <a:lnTo>
                    <a:pt x="35113" y="9148"/>
                  </a:lnTo>
                  <a:lnTo>
                    <a:pt x="2945"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8"/>
            <p:cNvSpPr/>
            <p:nvPr/>
          </p:nvSpPr>
          <p:spPr>
            <a:xfrm>
              <a:off x="-1654605" y="881660"/>
              <a:ext cx="629186" cy="178907"/>
            </a:xfrm>
            <a:custGeom>
              <a:rect b="b" l="l" r="r" t="t"/>
              <a:pathLst>
                <a:path extrusionOk="0" h="17696" w="62234">
                  <a:moveTo>
                    <a:pt x="1" y="0"/>
                  </a:moveTo>
                  <a:lnTo>
                    <a:pt x="62233" y="17695"/>
                  </a:lnTo>
                  <a:lnTo>
                    <a:pt x="62185" y="16842"/>
                  </a:lnTo>
                  <a:lnTo>
                    <a:pt x="2934"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8"/>
            <p:cNvSpPr/>
            <p:nvPr/>
          </p:nvSpPr>
          <p:spPr>
            <a:xfrm>
              <a:off x="-1809560" y="905965"/>
              <a:ext cx="788024" cy="232378"/>
            </a:xfrm>
            <a:custGeom>
              <a:rect b="b" l="l" r="r" t="t"/>
              <a:pathLst>
                <a:path extrusionOk="0" h="22985" w="77945">
                  <a:moveTo>
                    <a:pt x="49" y="1"/>
                  </a:moveTo>
                  <a:lnTo>
                    <a:pt x="1" y="830"/>
                  </a:lnTo>
                  <a:lnTo>
                    <a:pt x="77945" y="22985"/>
                  </a:lnTo>
                  <a:lnTo>
                    <a:pt x="77945" y="22985"/>
                  </a:lnTo>
                  <a:lnTo>
                    <a:pt x="77909" y="22143"/>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8"/>
            <p:cNvSpPr/>
            <p:nvPr/>
          </p:nvSpPr>
          <p:spPr>
            <a:xfrm>
              <a:off x="-1813443" y="981557"/>
              <a:ext cx="795920" cy="234694"/>
            </a:xfrm>
            <a:custGeom>
              <a:rect b="b" l="l" r="r" t="t"/>
              <a:pathLst>
                <a:path extrusionOk="0" h="23214" w="78726">
                  <a:moveTo>
                    <a:pt x="48" y="1"/>
                  </a:moveTo>
                  <a:lnTo>
                    <a:pt x="0" y="830"/>
                  </a:lnTo>
                  <a:lnTo>
                    <a:pt x="78726" y="23213"/>
                  </a:lnTo>
                  <a:lnTo>
                    <a:pt x="78726" y="23213"/>
                  </a:lnTo>
                  <a:lnTo>
                    <a:pt x="78677" y="22372"/>
                  </a:lnTo>
                  <a:lnTo>
                    <a:pt x="48"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8"/>
            <p:cNvSpPr/>
            <p:nvPr/>
          </p:nvSpPr>
          <p:spPr>
            <a:xfrm>
              <a:off x="-1817214" y="1057271"/>
              <a:ext cx="803705" cy="236877"/>
            </a:xfrm>
            <a:custGeom>
              <a:rect b="b" l="l" r="r" t="t"/>
              <a:pathLst>
                <a:path extrusionOk="0" h="23430" w="79496">
                  <a:moveTo>
                    <a:pt x="37" y="1"/>
                  </a:moveTo>
                  <a:lnTo>
                    <a:pt x="1" y="818"/>
                  </a:lnTo>
                  <a:lnTo>
                    <a:pt x="79495" y="23430"/>
                  </a:lnTo>
                  <a:lnTo>
                    <a:pt x="79447" y="22576"/>
                  </a:lnTo>
                  <a:lnTo>
                    <a:pt x="37"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8"/>
            <p:cNvSpPr/>
            <p:nvPr/>
          </p:nvSpPr>
          <p:spPr>
            <a:xfrm>
              <a:off x="-1821106" y="1132863"/>
              <a:ext cx="811479" cy="239192"/>
            </a:xfrm>
            <a:custGeom>
              <a:rect b="b" l="l" r="r" t="t"/>
              <a:pathLst>
                <a:path extrusionOk="0" h="23659" w="80265">
                  <a:moveTo>
                    <a:pt x="49" y="1"/>
                  </a:moveTo>
                  <a:lnTo>
                    <a:pt x="1" y="830"/>
                  </a:lnTo>
                  <a:lnTo>
                    <a:pt x="80265" y="23658"/>
                  </a:lnTo>
                  <a:lnTo>
                    <a:pt x="80229" y="22805"/>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8"/>
            <p:cNvSpPr/>
            <p:nvPr/>
          </p:nvSpPr>
          <p:spPr>
            <a:xfrm>
              <a:off x="-1824988" y="1208577"/>
              <a:ext cx="819375" cy="241255"/>
            </a:xfrm>
            <a:custGeom>
              <a:rect b="b" l="l" r="r" t="t"/>
              <a:pathLst>
                <a:path extrusionOk="0" h="23863" w="81046">
                  <a:moveTo>
                    <a:pt x="48" y="1"/>
                  </a:moveTo>
                  <a:lnTo>
                    <a:pt x="0" y="818"/>
                  </a:lnTo>
                  <a:lnTo>
                    <a:pt x="81046" y="23863"/>
                  </a:lnTo>
                  <a:lnTo>
                    <a:pt x="80998" y="23021"/>
                  </a:lnTo>
                  <a:lnTo>
                    <a:pt x="48"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8"/>
            <p:cNvSpPr/>
            <p:nvPr/>
          </p:nvSpPr>
          <p:spPr>
            <a:xfrm>
              <a:off x="-1828759" y="1284170"/>
              <a:ext cx="827038" cy="243560"/>
            </a:xfrm>
            <a:custGeom>
              <a:rect b="b" l="l" r="r" t="t"/>
              <a:pathLst>
                <a:path extrusionOk="0" h="24091" w="81804">
                  <a:moveTo>
                    <a:pt x="37" y="1"/>
                  </a:moveTo>
                  <a:lnTo>
                    <a:pt x="1" y="830"/>
                  </a:lnTo>
                  <a:lnTo>
                    <a:pt x="81803" y="24091"/>
                  </a:lnTo>
                  <a:lnTo>
                    <a:pt x="81767" y="23238"/>
                  </a:lnTo>
                  <a:lnTo>
                    <a:pt x="37"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8"/>
            <p:cNvSpPr/>
            <p:nvPr/>
          </p:nvSpPr>
          <p:spPr>
            <a:xfrm>
              <a:off x="-1832652" y="1359762"/>
              <a:ext cx="834934" cy="245875"/>
            </a:xfrm>
            <a:custGeom>
              <a:rect b="b" l="l" r="r" t="t"/>
              <a:pathLst>
                <a:path extrusionOk="0" h="24320" w="82585">
                  <a:moveTo>
                    <a:pt x="49" y="1"/>
                  </a:moveTo>
                  <a:lnTo>
                    <a:pt x="1" y="830"/>
                  </a:lnTo>
                  <a:lnTo>
                    <a:pt x="82585" y="24319"/>
                  </a:lnTo>
                  <a:lnTo>
                    <a:pt x="82537" y="23466"/>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8"/>
            <p:cNvSpPr/>
            <p:nvPr/>
          </p:nvSpPr>
          <p:spPr>
            <a:xfrm>
              <a:off x="-1836534" y="1435486"/>
              <a:ext cx="842830" cy="247928"/>
            </a:xfrm>
            <a:custGeom>
              <a:rect b="b" l="l" r="r" t="t"/>
              <a:pathLst>
                <a:path extrusionOk="0" h="24523" w="83366">
                  <a:moveTo>
                    <a:pt x="48" y="0"/>
                  </a:moveTo>
                  <a:lnTo>
                    <a:pt x="0" y="817"/>
                  </a:lnTo>
                  <a:lnTo>
                    <a:pt x="83366" y="24523"/>
                  </a:lnTo>
                  <a:lnTo>
                    <a:pt x="83318" y="23681"/>
                  </a:lnTo>
                  <a:lnTo>
                    <a:pt x="48"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8"/>
            <p:cNvSpPr/>
            <p:nvPr/>
          </p:nvSpPr>
          <p:spPr>
            <a:xfrm>
              <a:off x="-1840305" y="1511079"/>
              <a:ext cx="850494" cy="250243"/>
            </a:xfrm>
            <a:custGeom>
              <a:rect b="b" l="l" r="r" t="t"/>
              <a:pathLst>
                <a:path extrusionOk="0" h="24752" w="84124">
                  <a:moveTo>
                    <a:pt x="37" y="0"/>
                  </a:moveTo>
                  <a:lnTo>
                    <a:pt x="1" y="830"/>
                  </a:lnTo>
                  <a:lnTo>
                    <a:pt x="84123" y="24751"/>
                  </a:lnTo>
                  <a:lnTo>
                    <a:pt x="84087" y="23898"/>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8"/>
            <p:cNvSpPr/>
            <p:nvPr/>
          </p:nvSpPr>
          <p:spPr>
            <a:xfrm>
              <a:off x="-1844197" y="1586792"/>
              <a:ext cx="858400" cy="252426"/>
            </a:xfrm>
            <a:custGeom>
              <a:rect b="b" l="l" r="r" t="t"/>
              <a:pathLst>
                <a:path extrusionOk="0" h="24968" w="84906">
                  <a:moveTo>
                    <a:pt x="49" y="0"/>
                  </a:moveTo>
                  <a:lnTo>
                    <a:pt x="1" y="818"/>
                  </a:lnTo>
                  <a:lnTo>
                    <a:pt x="84905" y="24968"/>
                  </a:lnTo>
                  <a:lnTo>
                    <a:pt x="84857" y="24114"/>
                  </a:lnTo>
                  <a:lnTo>
                    <a:pt x="49"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8"/>
            <p:cNvSpPr/>
            <p:nvPr/>
          </p:nvSpPr>
          <p:spPr>
            <a:xfrm>
              <a:off x="-1848080" y="1662385"/>
              <a:ext cx="866164" cy="254620"/>
            </a:xfrm>
            <a:custGeom>
              <a:rect b="b" l="l" r="r" t="t"/>
              <a:pathLst>
                <a:path extrusionOk="0" h="25185" w="85674">
                  <a:moveTo>
                    <a:pt x="48" y="0"/>
                  </a:moveTo>
                  <a:lnTo>
                    <a:pt x="0" y="830"/>
                  </a:lnTo>
                  <a:lnTo>
                    <a:pt x="85674" y="25184"/>
                  </a:lnTo>
                  <a:lnTo>
                    <a:pt x="85638" y="24343"/>
                  </a:lnTo>
                  <a:lnTo>
                    <a:pt x="48"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8"/>
            <p:cNvSpPr/>
            <p:nvPr/>
          </p:nvSpPr>
          <p:spPr>
            <a:xfrm>
              <a:off x="-1851851" y="1737977"/>
              <a:ext cx="645837" cy="183648"/>
            </a:xfrm>
            <a:custGeom>
              <a:rect b="b" l="l" r="r" t="t"/>
              <a:pathLst>
                <a:path extrusionOk="0" h="18165" w="63881">
                  <a:moveTo>
                    <a:pt x="37" y="0"/>
                  </a:moveTo>
                  <a:lnTo>
                    <a:pt x="1" y="830"/>
                  </a:lnTo>
                  <a:lnTo>
                    <a:pt x="60935" y="18164"/>
                  </a:lnTo>
                  <a:lnTo>
                    <a:pt x="63880" y="18164"/>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8"/>
            <p:cNvSpPr/>
            <p:nvPr/>
          </p:nvSpPr>
          <p:spPr>
            <a:xfrm>
              <a:off x="-1855743" y="1813691"/>
              <a:ext cx="379802" cy="107934"/>
            </a:xfrm>
            <a:custGeom>
              <a:rect b="b" l="l" r="r" t="t"/>
              <a:pathLst>
                <a:path extrusionOk="0" h="10676" w="37567">
                  <a:moveTo>
                    <a:pt x="37" y="0"/>
                  </a:moveTo>
                  <a:lnTo>
                    <a:pt x="1" y="830"/>
                  </a:lnTo>
                  <a:lnTo>
                    <a:pt x="34633" y="10675"/>
                  </a:lnTo>
                  <a:lnTo>
                    <a:pt x="37566" y="10675"/>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8"/>
            <p:cNvSpPr/>
            <p:nvPr/>
          </p:nvSpPr>
          <p:spPr>
            <a:xfrm>
              <a:off x="-1881119" y="1884896"/>
              <a:ext cx="135373" cy="36730"/>
            </a:xfrm>
            <a:custGeom>
              <a:rect b="b" l="l" r="r" t="t"/>
              <a:pathLst>
                <a:path extrusionOk="0" h="3633" w="13390">
                  <a:moveTo>
                    <a:pt x="564" y="0"/>
                  </a:moveTo>
                  <a:cubicBezTo>
                    <a:pt x="150" y="0"/>
                    <a:pt x="0" y="628"/>
                    <a:pt x="455" y="783"/>
                  </a:cubicBezTo>
                  <a:lnTo>
                    <a:pt x="2126" y="1264"/>
                  </a:lnTo>
                  <a:lnTo>
                    <a:pt x="10445" y="3632"/>
                  </a:lnTo>
                  <a:lnTo>
                    <a:pt x="13390" y="3632"/>
                  </a:lnTo>
                  <a:lnTo>
                    <a:pt x="2174" y="434"/>
                  </a:lnTo>
                  <a:lnTo>
                    <a:pt x="672" y="14"/>
                  </a:lnTo>
                  <a:cubicBezTo>
                    <a:pt x="634" y="5"/>
                    <a:pt x="598" y="0"/>
                    <a:pt x="564" y="0"/>
                  </a:cubicBez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8"/>
            <p:cNvSpPr/>
            <p:nvPr/>
          </p:nvSpPr>
          <p:spPr>
            <a:xfrm>
              <a:off x="-1948229" y="1878223"/>
              <a:ext cx="1054058" cy="216091"/>
            </a:xfrm>
            <a:custGeom>
              <a:rect b="b" l="l" r="r" t="t"/>
              <a:pathLst>
                <a:path extrusionOk="0" h="21374" w="104259">
                  <a:moveTo>
                    <a:pt x="1" y="1"/>
                  </a:moveTo>
                  <a:lnTo>
                    <a:pt x="1" y="21374"/>
                  </a:lnTo>
                  <a:lnTo>
                    <a:pt x="104259" y="21374"/>
                  </a:lnTo>
                  <a:lnTo>
                    <a:pt x="104259"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38"/>
          <p:cNvSpPr/>
          <p:nvPr/>
        </p:nvSpPr>
        <p:spPr>
          <a:xfrm rot="10800000">
            <a:off x="5540175" y="3358975"/>
            <a:ext cx="2890800" cy="416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4" name="Google Shape;1134;p38"/>
          <p:cNvGrpSpPr/>
          <p:nvPr/>
        </p:nvGrpSpPr>
        <p:grpSpPr>
          <a:xfrm>
            <a:off x="8058383" y="2976468"/>
            <a:ext cx="690721" cy="947457"/>
            <a:chOff x="-2201859" y="300568"/>
            <a:chExt cx="1307688" cy="1793747"/>
          </a:xfrm>
        </p:grpSpPr>
        <p:sp>
          <p:nvSpPr>
            <p:cNvPr id="1135" name="Google Shape;1135;p38"/>
            <p:cNvSpPr/>
            <p:nvPr/>
          </p:nvSpPr>
          <p:spPr>
            <a:xfrm>
              <a:off x="-2201859" y="300568"/>
              <a:ext cx="496340" cy="726211"/>
            </a:xfrm>
            <a:custGeom>
              <a:rect b="b" l="l" r="r" t="t"/>
              <a:pathLst>
                <a:path extrusionOk="0" h="71831" w="49094">
                  <a:moveTo>
                    <a:pt x="17984" y="21619"/>
                  </a:moveTo>
                  <a:cubicBezTo>
                    <a:pt x="19775" y="23482"/>
                    <a:pt x="21061" y="25405"/>
                    <a:pt x="21229" y="27449"/>
                  </a:cubicBezTo>
                  <a:cubicBezTo>
                    <a:pt x="21470" y="30370"/>
                    <a:pt x="20424" y="32702"/>
                    <a:pt x="18344" y="33832"/>
                  </a:cubicBezTo>
                  <a:cubicBezTo>
                    <a:pt x="17569" y="34259"/>
                    <a:pt x="16717" y="34471"/>
                    <a:pt x="15893" y="34471"/>
                  </a:cubicBezTo>
                  <a:cubicBezTo>
                    <a:pt x="14953" y="34471"/>
                    <a:pt x="14049" y="34196"/>
                    <a:pt x="13331" y="33652"/>
                  </a:cubicBezTo>
                  <a:cubicBezTo>
                    <a:pt x="11949" y="32606"/>
                    <a:pt x="11480" y="30767"/>
                    <a:pt x="12009" y="28459"/>
                  </a:cubicBezTo>
                  <a:cubicBezTo>
                    <a:pt x="12718" y="25441"/>
                    <a:pt x="14918" y="22965"/>
                    <a:pt x="17984" y="21619"/>
                  </a:cubicBezTo>
                  <a:close/>
                  <a:moveTo>
                    <a:pt x="5571" y="1"/>
                  </a:moveTo>
                  <a:cubicBezTo>
                    <a:pt x="5463" y="1"/>
                    <a:pt x="5353" y="48"/>
                    <a:pt x="5265" y="161"/>
                  </a:cubicBezTo>
                  <a:cubicBezTo>
                    <a:pt x="0" y="6881"/>
                    <a:pt x="6311" y="11918"/>
                    <a:pt x="12406" y="16798"/>
                  </a:cubicBezTo>
                  <a:cubicBezTo>
                    <a:pt x="14137" y="18181"/>
                    <a:pt x="15880" y="19575"/>
                    <a:pt x="17371" y="21018"/>
                  </a:cubicBezTo>
                  <a:cubicBezTo>
                    <a:pt x="14233" y="22484"/>
                    <a:pt x="11961" y="25117"/>
                    <a:pt x="11228" y="28290"/>
                  </a:cubicBezTo>
                  <a:cubicBezTo>
                    <a:pt x="10398" y="31825"/>
                    <a:pt x="11889" y="33568"/>
                    <a:pt x="12839" y="34301"/>
                  </a:cubicBezTo>
                  <a:cubicBezTo>
                    <a:pt x="13696" y="34945"/>
                    <a:pt x="14770" y="35268"/>
                    <a:pt x="15881" y="35268"/>
                  </a:cubicBezTo>
                  <a:cubicBezTo>
                    <a:pt x="16843" y="35268"/>
                    <a:pt x="17831" y="35026"/>
                    <a:pt x="18729" y="34541"/>
                  </a:cubicBezTo>
                  <a:cubicBezTo>
                    <a:pt x="21097" y="33243"/>
                    <a:pt x="22299" y="30634"/>
                    <a:pt x="22035" y="27389"/>
                  </a:cubicBezTo>
                  <a:cubicBezTo>
                    <a:pt x="21854" y="25213"/>
                    <a:pt x="20580" y="23206"/>
                    <a:pt x="18789" y="21306"/>
                  </a:cubicBezTo>
                  <a:cubicBezTo>
                    <a:pt x="19246" y="21138"/>
                    <a:pt x="19715" y="21006"/>
                    <a:pt x="20183" y="20897"/>
                  </a:cubicBezTo>
                  <a:cubicBezTo>
                    <a:pt x="21220" y="20657"/>
                    <a:pt x="22273" y="20538"/>
                    <a:pt x="23331" y="20538"/>
                  </a:cubicBezTo>
                  <a:cubicBezTo>
                    <a:pt x="28556" y="20538"/>
                    <a:pt x="33918" y="23419"/>
                    <a:pt x="38167" y="28627"/>
                  </a:cubicBezTo>
                  <a:cubicBezTo>
                    <a:pt x="44081" y="35888"/>
                    <a:pt x="44562" y="45156"/>
                    <a:pt x="45007" y="54124"/>
                  </a:cubicBezTo>
                  <a:cubicBezTo>
                    <a:pt x="45343" y="60747"/>
                    <a:pt x="45668" y="66998"/>
                    <a:pt x="48288" y="71626"/>
                  </a:cubicBezTo>
                  <a:cubicBezTo>
                    <a:pt x="48361" y="71758"/>
                    <a:pt x="48505" y="71830"/>
                    <a:pt x="48649" y="71830"/>
                  </a:cubicBezTo>
                  <a:cubicBezTo>
                    <a:pt x="48709" y="71830"/>
                    <a:pt x="48769" y="71818"/>
                    <a:pt x="48829" y="71782"/>
                  </a:cubicBezTo>
                  <a:cubicBezTo>
                    <a:pt x="49022" y="71674"/>
                    <a:pt x="49094" y="71434"/>
                    <a:pt x="48986" y="71241"/>
                  </a:cubicBezTo>
                  <a:cubicBezTo>
                    <a:pt x="46449" y="66770"/>
                    <a:pt x="46137" y="60603"/>
                    <a:pt x="45800" y="54087"/>
                  </a:cubicBezTo>
                  <a:cubicBezTo>
                    <a:pt x="45355" y="45420"/>
                    <a:pt x="44862" y="35587"/>
                    <a:pt x="38780" y="28122"/>
                  </a:cubicBezTo>
                  <a:cubicBezTo>
                    <a:pt x="34379" y="22724"/>
                    <a:pt x="28794" y="19736"/>
                    <a:pt x="23324" y="19736"/>
                  </a:cubicBezTo>
                  <a:cubicBezTo>
                    <a:pt x="22205" y="19736"/>
                    <a:pt x="21090" y="19861"/>
                    <a:pt x="19991" y="20116"/>
                  </a:cubicBezTo>
                  <a:cubicBezTo>
                    <a:pt x="19378" y="20260"/>
                    <a:pt x="18765" y="20441"/>
                    <a:pt x="18164" y="20681"/>
                  </a:cubicBezTo>
                  <a:cubicBezTo>
                    <a:pt x="16601" y="19130"/>
                    <a:pt x="14750" y="17640"/>
                    <a:pt x="12911" y="16173"/>
                  </a:cubicBezTo>
                  <a:cubicBezTo>
                    <a:pt x="6852" y="11329"/>
                    <a:pt x="1130" y="6749"/>
                    <a:pt x="5891" y="654"/>
                  </a:cubicBezTo>
                  <a:cubicBezTo>
                    <a:pt x="6136" y="347"/>
                    <a:pt x="5863" y="1"/>
                    <a:pt x="5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8"/>
            <p:cNvSpPr/>
            <p:nvPr/>
          </p:nvSpPr>
          <p:spPr>
            <a:xfrm>
              <a:off x="-1714516" y="793430"/>
              <a:ext cx="586522" cy="229335"/>
            </a:xfrm>
            <a:custGeom>
              <a:rect b="b" l="l" r="r" t="t"/>
              <a:pathLst>
                <a:path extrusionOk="0" h="22684" w="58014">
                  <a:moveTo>
                    <a:pt x="1467" y="0"/>
                  </a:moveTo>
                  <a:cubicBezTo>
                    <a:pt x="661" y="0"/>
                    <a:pt x="0" y="649"/>
                    <a:pt x="0" y="1455"/>
                  </a:cubicBezTo>
                  <a:lnTo>
                    <a:pt x="0" y="22684"/>
                  </a:lnTo>
                  <a:lnTo>
                    <a:pt x="58013" y="22684"/>
                  </a:lnTo>
                  <a:lnTo>
                    <a:pt x="58013" y="1455"/>
                  </a:lnTo>
                  <a:cubicBezTo>
                    <a:pt x="58013" y="649"/>
                    <a:pt x="57364" y="0"/>
                    <a:pt x="56559"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8"/>
            <p:cNvSpPr/>
            <p:nvPr/>
          </p:nvSpPr>
          <p:spPr>
            <a:xfrm>
              <a:off x="-1860838" y="881660"/>
              <a:ext cx="879166" cy="1039965"/>
            </a:xfrm>
            <a:custGeom>
              <a:rect b="b" l="l" r="r" t="t"/>
              <a:pathLst>
                <a:path extrusionOk="0" h="102865" w="86960">
                  <a:moveTo>
                    <a:pt x="5241" y="0"/>
                  </a:moveTo>
                  <a:lnTo>
                    <a:pt x="5121" y="2405"/>
                  </a:lnTo>
                  <a:lnTo>
                    <a:pt x="5073" y="3234"/>
                  </a:lnTo>
                  <a:lnTo>
                    <a:pt x="4736" y="9882"/>
                  </a:lnTo>
                  <a:lnTo>
                    <a:pt x="4688" y="10711"/>
                  </a:lnTo>
                  <a:lnTo>
                    <a:pt x="4352" y="17371"/>
                  </a:lnTo>
                  <a:lnTo>
                    <a:pt x="4316" y="18188"/>
                  </a:lnTo>
                  <a:lnTo>
                    <a:pt x="3979" y="24848"/>
                  </a:lnTo>
                  <a:lnTo>
                    <a:pt x="3931" y="25677"/>
                  </a:lnTo>
                  <a:lnTo>
                    <a:pt x="3594" y="32337"/>
                  </a:lnTo>
                  <a:lnTo>
                    <a:pt x="3546" y="33154"/>
                  </a:lnTo>
                  <a:lnTo>
                    <a:pt x="3210" y="39814"/>
                  </a:lnTo>
                  <a:lnTo>
                    <a:pt x="3174" y="40643"/>
                  </a:lnTo>
                  <a:lnTo>
                    <a:pt x="2837" y="47291"/>
                  </a:lnTo>
                  <a:lnTo>
                    <a:pt x="2789" y="48120"/>
                  </a:lnTo>
                  <a:lnTo>
                    <a:pt x="2452" y="54780"/>
                  </a:lnTo>
                  <a:lnTo>
                    <a:pt x="2404" y="55597"/>
                  </a:lnTo>
                  <a:lnTo>
                    <a:pt x="2068" y="62257"/>
                  </a:lnTo>
                  <a:lnTo>
                    <a:pt x="2032" y="63087"/>
                  </a:lnTo>
                  <a:lnTo>
                    <a:pt x="1695" y="69746"/>
                  </a:lnTo>
                  <a:lnTo>
                    <a:pt x="1647" y="70564"/>
                  </a:lnTo>
                  <a:lnTo>
                    <a:pt x="1310" y="77223"/>
                  </a:lnTo>
                  <a:lnTo>
                    <a:pt x="1262" y="78053"/>
                  </a:lnTo>
                  <a:lnTo>
                    <a:pt x="926" y="84700"/>
                  </a:lnTo>
                  <a:lnTo>
                    <a:pt x="890" y="85530"/>
                  </a:lnTo>
                  <a:lnTo>
                    <a:pt x="541" y="92189"/>
                  </a:lnTo>
                  <a:lnTo>
                    <a:pt x="505" y="93019"/>
                  </a:lnTo>
                  <a:lnTo>
                    <a:pt x="168" y="99666"/>
                  </a:lnTo>
                  <a:lnTo>
                    <a:pt x="120" y="100496"/>
                  </a:lnTo>
                  <a:lnTo>
                    <a:pt x="0" y="102864"/>
                  </a:lnTo>
                  <a:lnTo>
                    <a:pt x="86960" y="102864"/>
                  </a:lnTo>
                  <a:lnTo>
                    <a:pt x="86936" y="102407"/>
                  </a:lnTo>
                  <a:lnTo>
                    <a:pt x="86900" y="101566"/>
                  </a:lnTo>
                  <a:lnTo>
                    <a:pt x="86551" y="94714"/>
                  </a:lnTo>
                  <a:lnTo>
                    <a:pt x="86503" y="93860"/>
                  </a:lnTo>
                  <a:lnTo>
                    <a:pt x="86154" y="87008"/>
                  </a:lnTo>
                  <a:lnTo>
                    <a:pt x="86118" y="86155"/>
                  </a:lnTo>
                  <a:lnTo>
                    <a:pt x="85770" y="79303"/>
                  </a:lnTo>
                  <a:lnTo>
                    <a:pt x="85722" y="78461"/>
                  </a:lnTo>
                  <a:lnTo>
                    <a:pt x="85373" y="71609"/>
                  </a:lnTo>
                  <a:lnTo>
                    <a:pt x="85325" y="70756"/>
                  </a:lnTo>
                  <a:lnTo>
                    <a:pt x="84976" y="63904"/>
                  </a:lnTo>
                  <a:lnTo>
                    <a:pt x="84940" y="63051"/>
                  </a:lnTo>
                  <a:lnTo>
                    <a:pt x="84592" y="56199"/>
                  </a:lnTo>
                  <a:lnTo>
                    <a:pt x="84544" y="55357"/>
                  </a:lnTo>
                  <a:lnTo>
                    <a:pt x="84195" y="48505"/>
                  </a:lnTo>
                  <a:lnTo>
                    <a:pt x="84159" y="47652"/>
                  </a:lnTo>
                  <a:lnTo>
                    <a:pt x="83810" y="40800"/>
                  </a:lnTo>
                  <a:lnTo>
                    <a:pt x="83762" y="39946"/>
                  </a:lnTo>
                  <a:lnTo>
                    <a:pt x="83414" y="33094"/>
                  </a:lnTo>
                  <a:lnTo>
                    <a:pt x="83365" y="32253"/>
                  </a:lnTo>
                  <a:lnTo>
                    <a:pt x="83017" y="25389"/>
                  </a:lnTo>
                  <a:lnTo>
                    <a:pt x="82981" y="24547"/>
                  </a:lnTo>
                  <a:lnTo>
                    <a:pt x="82632" y="17695"/>
                  </a:lnTo>
                  <a:lnTo>
                    <a:pt x="82584" y="16842"/>
                  </a:lnTo>
                  <a:lnTo>
                    <a:pt x="82235" y="9990"/>
                  </a:lnTo>
                  <a:lnTo>
                    <a:pt x="82199" y="9148"/>
                  </a:lnTo>
                  <a:lnTo>
                    <a:pt x="81851" y="2284"/>
                  </a:lnTo>
                  <a:lnTo>
                    <a:pt x="81803" y="1443"/>
                  </a:lnTo>
                  <a:lnTo>
                    <a:pt x="81731" y="0"/>
                  </a:lnTo>
                  <a:close/>
                </a:path>
              </a:pathLst>
            </a:custGeom>
            <a:solidFill>
              <a:srgbClr val="F08B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8"/>
            <p:cNvSpPr/>
            <p:nvPr/>
          </p:nvSpPr>
          <p:spPr>
            <a:xfrm>
              <a:off x="-1114882" y="881660"/>
              <a:ext cx="81557" cy="23101"/>
            </a:xfrm>
            <a:custGeom>
              <a:rect b="b" l="l" r="r" t="t"/>
              <a:pathLst>
                <a:path extrusionOk="0" h="2285" w="8067">
                  <a:moveTo>
                    <a:pt x="1" y="0"/>
                  </a:moveTo>
                  <a:lnTo>
                    <a:pt x="8067" y="2284"/>
                  </a:lnTo>
                  <a:lnTo>
                    <a:pt x="8019" y="1443"/>
                  </a:lnTo>
                  <a:lnTo>
                    <a:pt x="2946"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8"/>
            <p:cNvSpPr/>
            <p:nvPr/>
          </p:nvSpPr>
          <p:spPr>
            <a:xfrm>
              <a:off x="-1384799" y="881660"/>
              <a:ext cx="355366" cy="100999"/>
            </a:xfrm>
            <a:custGeom>
              <a:rect b="b" l="l" r="r" t="t"/>
              <a:pathLst>
                <a:path extrusionOk="0" h="9990" w="35150">
                  <a:moveTo>
                    <a:pt x="0" y="0"/>
                  </a:moveTo>
                  <a:lnTo>
                    <a:pt x="35149" y="9990"/>
                  </a:lnTo>
                  <a:lnTo>
                    <a:pt x="35149" y="9990"/>
                  </a:lnTo>
                  <a:lnTo>
                    <a:pt x="35113" y="9148"/>
                  </a:lnTo>
                  <a:lnTo>
                    <a:pt x="2945"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8"/>
            <p:cNvSpPr/>
            <p:nvPr/>
          </p:nvSpPr>
          <p:spPr>
            <a:xfrm>
              <a:off x="-1654605" y="881660"/>
              <a:ext cx="629186" cy="178907"/>
            </a:xfrm>
            <a:custGeom>
              <a:rect b="b" l="l" r="r" t="t"/>
              <a:pathLst>
                <a:path extrusionOk="0" h="17696" w="62234">
                  <a:moveTo>
                    <a:pt x="1" y="0"/>
                  </a:moveTo>
                  <a:lnTo>
                    <a:pt x="62233" y="17695"/>
                  </a:lnTo>
                  <a:lnTo>
                    <a:pt x="62185" y="16842"/>
                  </a:lnTo>
                  <a:lnTo>
                    <a:pt x="2934"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8"/>
            <p:cNvSpPr/>
            <p:nvPr/>
          </p:nvSpPr>
          <p:spPr>
            <a:xfrm>
              <a:off x="-1809560" y="905965"/>
              <a:ext cx="788024" cy="232378"/>
            </a:xfrm>
            <a:custGeom>
              <a:rect b="b" l="l" r="r" t="t"/>
              <a:pathLst>
                <a:path extrusionOk="0" h="22985" w="77945">
                  <a:moveTo>
                    <a:pt x="49" y="1"/>
                  </a:moveTo>
                  <a:lnTo>
                    <a:pt x="1" y="830"/>
                  </a:lnTo>
                  <a:lnTo>
                    <a:pt x="77945" y="22985"/>
                  </a:lnTo>
                  <a:lnTo>
                    <a:pt x="77945" y="22985"/>
                  </a:lnTo>
                  <a:lnTo>
                    <a:pt x="77909" y="22143"/>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8"/>
            <p:cNvSpPr/>
            <p:nvPr/>
          </p:nvSpPr>
          <p:spPr>
            <a:xfrm>
              <a:off x="-1813443" y="981557"/>
              <a:ext cx="795920" cy="234694"/>
            </a:xfrm>
            <a:custGeom>
              <a:rect b="b" l="l" r="r" t="t"/>
              <a:pathLst>
                <a:path extrusionOk="0" h="23214" w="78726">
                  <a:moveTo>
                    <a:pt x="48" y="1"/>
                  </a:moveTo>
                  <a:lnTo>
                    <a:pt x="0" y="830"/>
                  </a:lnTo>
                  <a:lnTo>
                    <a:pt x="78726" y="23213"/>
                  </a:lnTo>
                  <a:lnTo>
                    <a:pt x="78726" y="23213"/>
                  </a:lnTo>
                  <a:lnTo>
                    <a:pt x="78677" y="22372"/>
                  </a:lnTo>
                  <a:lnTo>
                    <a:pt x="48"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8"/>
            <p:cNvSpPr/>
            <p:nvPr/>
          </p:nvSpPr>
          <p:spPr>
            <a:xfrm>
              <a:off x="-1817214" y="1057271"/>
              <a:ext cx="803705" cy="236877"/>
            </a:xfrm>
            <a:custGeom>
              <a:rect b="b" l="l" r="r" t="t"/>
              <a:pathLst>
                <a:path extrusionOk="0" h="23430" w="79496">
                  <a:moveTo>
                    <a:pt x="37" y="1"/>
                  </a:moveTo>
                  <a:lnTo>
                    <a:pt x="1" y="818"/>
                  </a:lnTo>
                  <a:lnTo>
                    <a:pt x="79495" y="23430"/>
                  </a:lnTo>
                  <a:lnTo>
                    <a:pt x="79447" y="22576"/>
                  </a:lnTo>
                  <a:lnTo>
                    <a:pt x="37"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8"/>
            <p:cNvSpPr/>
            <p:nvPr/>
          </p:nvSpPr>
          <p:spPr>
            <a:xfrm>
              <a:off x="-1821106" y="1132863"/>
              <a:ext cx="811479" cy="239192"/>
            </a:xfrm>
            <a:custGeom>
              <a:rect b="b" l="l" r="r" t="t"/>
              <a:pathLst>
                <a:path extrusionOk="0" h="23659" w="80265">
                  <a:moveTo>
                    <a:pt x="49" y="1"/>
                  </a:moveTo>
                  <a:lnTo>
                    <a:pt x="1" y="830"/>
                  </a:lnTo>
                  <a:lnTo>
                    <a:pt x="80265" y="23658"/>
                  </a:lnTo>
                  <a:lnTo>
                    <a:pt x="80229" y="22805"/>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8"/>
            <p:cNvSpPr/>
            <p:nvPr/>
          </p:nvSpPr>
          <p:spPr>
            <a:xfrm>
              <a:off x="-1824988" y="1208577"/>
              <a:ext cx="819375" cy="241255"/>
            </a:xfrm>
            <a:custGeom>
              <a:rect b="b" l="l" r="r" t="t"/>
              <a:pathLst>
                <a:path extrusionOk="0" h="23863" w="81046">
                  <a:moveTo>
                    <a:pt x="48" y="1"/>
                  </a:moveTo>
                  <a:lnTo>
                    <a:pt x="0" y="818"/>
                  </a:lnTo>
                  <a:lnTo>
                    <a:pt x="81046" y="23863"/>
                  </a:lnTo>
                  <a:lnTo>
                    <a:pt x="80998" y="23021"/>
                  </a:lnTo>
                  <a:lnTo>
                    <a:pt x="48"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8"/>
            <p:cNvSpPr/>
            <p:nvPr/>
          </p:nvSpPr>
          <p:spPr>
            <a:xfrm>
              <a:off x="-1828759" y="1284170"/>
              <a:ext cx="827038" cy="243560"/>
            </a:xfrm>
            <a:custGeom>
              <a:rect b="b" l="l" r="r" t="t"/>
              <a:pathLst>
                <a:path extrusionOk="0" h="24091" w="81804">
                  <a:moveTo>
                    <a:pt x="37" y="1"/>
                  </a:moveTo>
                  <a:lnTo>
                    <a:pt x="1" y="830"/>
                  </a:lnTo>
                  <a:lnTo>
                    <a:pt x="81803" y="24091"/>
                  </a:lnTo>
                  <a:lnTo>
                    <a:pt x="81767" y="23238"/>
                  </a:lnTo>
                  <a:lnTo>
                    <a:pt x="37"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8"/>
            <p:cNvSpPr/>
            <p:nvPr/>
          </p:nvSpPr>
          <p:spPr>
            <a:xfrm>
              <a:off x="-1832652" y="1359762"/>
              <a:ext cx="834934" cy="245875"/>
            </a:xfrm>
            <a:custGeom>
              <a:rect b="b" l="l" r="r" t="t"/>
              <a:pathLst>
                <a:path extrusionOk="0" h="24320" w="82585">
                  <a:moveTo>
                    <a:pt x="49" y="1"/>
                  </a:moveTo>
                  <a:lnTo>
                    <a:pt x="1" y="830"/>
                  </a:lnTo>
                  <a:lnTo>
                    <a:pt x="82585" y="24319"/>
                  </a:lnTo>
                  <a:lnTo>
                    <a:pt x="82537" y="23466"/>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8"/>
            <p:cNvSpPr/>
            <p:nvPr/>
          </p:nvSpPr>
          <p:spPr>
            <a:xfrm>
              <a:off x="-1836534" y="1435486"/>
              <a:ext cx="842830" cy="247928"/>
            </a:xfrm>
            <a:custGeom>
              <a:rect b="b" l="l" r="r" t="t"/>
              <a:pathLst>
                <a:path extrusionOk="0" h="24523" w="83366">
                  <a:moveTo>
                    <a:pt x="48" y="0"/>
                  </a:moveTo>
                  <a:lnTo>
                    <a:pt x="0" y="817"/>
                  </a:lnTo>
                  <a:lnTo>
                    <a:pt x="83366" y="24523"/>
                  </a:lnTo>
                  <a:lnTo>
                    <a:pt x="83318" y="23681"/>
                  </a:lnTo>
                  <a:lnTo>
                    <a:pt x="48"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8"/>
            <p:cNvSpPr/>
            <p:nvPr/>
          </p:nvSpPr>
          <p:spPr>
            <a:xfrm>
              <a:off x="-1840305" y="1511079"/>
              <a:ext cx="850494" cy="250243"/>
            </a:xfrm>
            <a:custGeom>
              <a:rect b="b" l="l" r="r" t="t"/>
              <a:pathLst>
                <a:path extrusionOk="0" h="24752" w="84124">
                  <a:moveTo>
                    <a:pt x="37" y="0"/>
                  </a:moveTo>
                  <a:lnTo>
                    <a:pt x="1" y="830"/>
                  </a:lnTo>
                  <a:lnTo>
                    <a:pt x="84123" y="24751"/>
                  </a:lnTo>
                  <a:lnTo>
                    <a:pt x="84087" y="23898"/>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8"/>
            <p:cNvSpPr/>
            <p:nvPr/>
          </p:nvSpPr>
          <p:spPr>
            <a:xfrm>
              <a:off x="-1844197" y="1586792"/>
              <a:ext cx="858400" cy="252426"/>
            </a:xfrm>
            <a:custGeom>
              <a:rect b="b" l="l" r="r" t="t"/>
              <a:pathLst>
                <a:path extrusionOk="0" h="24968" w="84906">
                  <a:moveTo>
                    <a:pt x="49" y="0"/>
                  </a:moveTo>
                  <a:lnTo>
                    <a:pt x="1" y="818"/>
                  </a:lnTo>
                  <a:lnTo>
                    <a:pt x="84905" y="24968"/>
                  </a:lnTo>
                  <a:lnTo>
                    <a:pt x="84857" y="24114"/>
                  </a:lnTo>
                  <a:lnTo>
                    <a:pt x="49"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8"/>
            <p:cNvSpPr/>
            <p:nvPr/>
          </p:nvSpPr>
          <p:spPr>
            <a:xfrm>
              <a:off x="-1848080" y="1662385"/>
              <a:ext cx="866164" cy="254620"/>
            </a:xfrm>
            <a:custGeom>
              <a:rect b="b" l="l" r="r" t="t"/>
              <a:pathLst>
                <a:path extrusionOk="0" h="25185" w="85674">
                  <a:moveTo>
                    <a:pt x="48" y="0"/>
                  </a:moveTo>
                  <a:lnTo>
                    <a:pt x="0" y="830"/>
                  </a:lnTo>
                  <a:lnTo>
                    <a:pt x="85674" y="25184"/>
                  </a:lnTo>
                  <a:lnTo>
                    <a:pt x="85638" y="24343"/>
                  </a:lnTo>
                  <a:lnTo>
                    <a:pt x="48"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8"/>
            <p:cNvSpPr/>
            <p:nvPr/>
          </p:nvSpPr>
          <p:spPr>
            <a:xfrm>
              <a:off x="-1851851" y="1737977"/>
              <a:ext cx="645837" cy="183648"/>
            </a:xfrm>
            <a:custGeom>
              <a:rect b="b" l="l" r="r" t="t"/>
              <a:pathLst>
                <a:path extrusionOk="0" h="18165" w="63881">
                  <a:moveTo>
                    <a:pt x="37" y="0"/>
                  </a:moveTo>
                  <a:lnTo>
                    <a:pt x="1" y="830"/>
                  </a:lnTo>
                  <a:lnTo>
                    <a:pt x="60935" y="18164"/>
                  </a:lnTo>
                  <a:lnTo>
                    <a:pt x="63880" y="18164"/>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8"/>
            <p:cNvSpPr/>
            <p:nvPr/>
          </p:nvSpPr>
          <p:spPr>
            <a:xfrm>
              <a:off x="-1855743" y="1813691"/>
              <a:ext cx="379802" cy="107934"/>
            </a:xfrm>
            <a:custGeom>
              <a:rect b="b" l="l" r="r" t="t"/>
              <a:pathLst>
                <a:path extrusionOk="0" h="10676" w="37567">
                  <a:moveTo>
                    <a:pt x="37" y="0"/>
                  </a:moveTo>
                  <a:lnTo>
                    <a:pt x="1" y="830"/>
                  </a:lnTo>
                  <a:lnTo>
                    <a:pt x="34633" y="10675"/>
                  </a:lnTo>
                  <a:lnTo>
                    <a:pt x="37566" y="10675"/>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8"/>
            <p:cNvSpPr/>
            <p:nvPr/>
          </p:nvSpPr>
          <p:spPr>
            <a:xfrm>
              <a:off x="-1881119" y="1884896"/>
              <a:ext cx="135373" cy="36730"/>
            </a:xfrm>
            <a:custGeom>
              <a:rect b="b" l="l" r="r" t="t"/>
              <a:pathLst>
                <a:path extrusionOk="0" h="3633" w="13390">
                  <a:moveTo>
                    <a:pt x="564" y="0"/>
                  </a:moveTo>
                  <a:cubicBezTo>
                    <a:pt x="150" y="0"/>
                    <a:pt x="0" y="628"/>
                    <a:pt x="455" y="783"/>
                  </a:cubicBezTo>
                  <a:lnTo>
                    <a:pt x="2126" y="1264"/>
                  </a:lnTo>
                  <a:lnTo>
                    <a:pt x="10445" y="3632"/>
                  </a:lnTo>
                  <a:lnTo>
                    <a:pt x="13390" y="3632"/>
                  </a:lnTo>
                  <a:lnTo>
                    <a:pt x="2174" y="434"/>
                  </a:lnTo>
                  <a:lnTo>
                    <a:pt x="672" y="14"/>
                  </a:lnTo>
                  <a:cubicBezTo>
                    <a:pt x="634" y="5"/>
                    <a:pt x="598" y="0"/>
                    <a:pt x="564" y="0"/>
                  </a:cubicBez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8"/>
            <p:cNvSpPr/>
            <p:nvPr/>
          </p:nvSpPr>
          <p:spPr>
            <a:xfrm>
              <a:off x="-1948229" y="1878223"/>
              <a:ext cx="1054058" cy="216091"/>
            </a:xfrm>
            <a:custGeom>
              <a:rect b="b" l="l" r="r" t="t"/>
              <a:pathLst>
                <a:path extrusionOk="0" h="21374" w="104259">
                  <a:moveTo>
                    <a:pt x="1" y="1"/>
                  </a:moveTo>
                  <a:lnTo>
                    <a:pt x="1" y="21374"/>
                  </a:lnTo>
                  <a:lnTo>
                    <a:pt x="104259" y="21374"/>
                  </a:lnTo>
                  <a:lnTo>
                    <a:pt x="104259"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lete Block Printing Process. How to Block Print on fabric.&#10;This Video includes following topics:&#10;0:01 what is printing?&#10;Printing is a process of decorating textile fabrics by application of pigments, dyes, or other related materials in the form of patterns.&#10;0:10 what is block printing?&#10;Block printing is a method of printing textiles by stamping ink-dipped blocks—usually made from wood onto a fabric. &#10;The fabric to be printed is washed free of starch and soft bleached. &#10;The cloth to be printed is spread on a table, either gummed in position or pinned to a backcloth attached to the table.&#10;A piece of woolen fabric was stretched on smaller frame to make a Color pad. First print past is applied on the pad by a brush.&#10;Than Colour is applied evenly to the block, and the pattern is stamped on the fabric to be printed, using the handle of a small heavy hammer, or maul, to aid penetration of the paste. After the fabric has been entirely printed with one colour, other colors are applied in the same way until the design is complete. &#10;0:30 step of block printing&#10;0:42 wooden Block making process&#10;1:05 Block Printing Process&#10;&#10;&#10;Subscribe To My Channel: https://www.youtube.com/channel/UCYAjdXX7izQw50aBELJwkWA?sub_confirmation=1 &#10;ˍˍˍˍˍˍˍˍˍˍˍˍˍˍˍˍˍˍˍˍˍˍˍˍˍˍˍˍˍˍˍˍˍˍˍˍˍˍˍˍˍˍˍˍˍˍˍˍˍ &#10;Follow Textile Vlog Socially  &#10;Join Facebook Page https://www.facebook.com/textilevlog &#10;Follow Instagram: https://www.instagram.com/textilevlog1/ &#10;Follow Twitter:  https://twitter.com/TextileVlog  &#10;ˍˍˍˍˍˍˍˍˍˍˍˍˍˍˍˍˍˍˍˍˍˍˍˍˍˍˍˍˍˍˍˍˍˍˍˍˍˍˍˍˍˍˍˍˍˍˍˍˍˍ &#10;Music Credit:&#10;&#10;–––––––––––––––––––––––––––––– &#10;Track: Spending Time on Us — Artificial.Music [Audio Library Release] &#10;Music provided by Audio Library Plus Watch: https://youtu.be/QZAhak_kUrc Free Download / Stream: https://alplus.io/spending-time-us ––––––––––––––––––––––––––––––&#10; &#10;Related Tag &#10;#printing  #blockprint" id="1156" name="Google Shape;1156;p38" title="Basic of Block Printing। Hand Block Printing Process by Using Wooden Blocks">
            <a:hlinkClick r:id="rId4"/>
          </p:cNvPr>
          <p:cNvPicPr preferRelativeResize="0"/>
          <p:nvPr/>
        </p:nvPicPr>
        <p:blipFill>
          <a:blip r:embed="rId5">
            <a:alphaModFix/>
          </a:blip>
          <a:stretch>
            <a:fillRect/>
          </a:stretch>
        </p:blipFill>
        <p:spPr>
          <a:xfrm>
            <a:off x="1766025" y="3358900"/>
            <a:ext cx="2368134" cy="1332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1000"/>
                                        <p:tgtEl>
                                          <p:spTgt spid="1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Roller Printing</a:t>
            </a:r>
            <a:endParaRPr/>
          </a:p>
        </p:txBody>
      </p:sp>
      <p:sp>
        <p:nvSpPr>
          <p:cNvPr id="1162" name="Google Shape;1162;p39"/>
          <p:cNvSpPr txBox="1"/>
          <p:nvPr>
            <p:ph idx="1" type="subTitle"/>
          </p:nvPr>
        </p:nvSpPr>
        <p:spPr>
          <a:xfrm>
            <a:off x="716525" y="2675975"/>
            <a:ext cx="2366100" cy="11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Roller printing is a technique that involves engraved metal rollers to apply designs onto the surface of fabric</a:t>
            </a:r>
            <a:endParaRPr/>
          </a:p>
        </p:txBody>
      </p:sp>
      <p:sp>
        <p:nvSpPr>
          <p:cNvPr id="1163" name="Google Shape;1163;p39"/>
          <p:cNvSpPr/>
          <p:nvPr/>
        </p:nvSpPr>
        <p:spPr>
          <a:xfrm>
            <a:off x="6647176" y="1863129"/>
            <a:ext cx="10999" cy="20330"/>
          </a:xfrm>
          <a:custGeom>
            <a:rect b="b" l="l" r="r" t="t"/>
            <a:pathLst>
              <a:path extrusionOk="0" h="573" w="310">
                <a:moveTo>
                  <a:pt x="143" y="1"/>
                </a:moveTo>
                <a:cubicBezTo>
                  <a:pt x="71" y="1"/>
                  <a:pt x="0" y="72"/>
                  <a:pt x="0" y="143"/>
                </a:cubicBezTo>
                <a:lnTo>
                  <a:pt x="0" y="429"/>
                </a:lnTo>
                <a:cubicBezTo>
                  <a:pt x="0" y="501"/>
                  <a:pt x="71" y="572"/>
                  <a:pt x="143" y="572"/>
                </a:cubicBezTo>
                <a:cubicBezTo>
                  <a:pt x="238" y="572"/>
                  <a:pt x="310" y="501"/>
                  <a:pt x="310" y="429"/>
                </a:cubicBezTo>
                <a:lnTo>
                  <a:pt x="310" y="143"/>
                </a:lnTo>
                <a:cubicBezTo>
                  <a:pt x="310" y="72"/>
                  <a:pt x="238"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39"/>
          <p:cNvGrpSpPr/>
          <p:nvPr/>
        </p:nvGrpSpPr>
        <p:grpSpPr>
          <a:xfrm rot="2055895">
            <a:off x="2530406" y="3678597"/>
            <a:ext cx="1681801" cy="2559964"/>
            <a:chOff x="-236177" y="3586851"/>
            <a:chExt cx="1114248" cy="1696059"/>
          </a:xfrm>
        </p:grpSpPr>
        <p:sp>
          <p:nvSpPr>
            <p:cNvPr id="1165" name="Google Shape;1165;p39"/>
            <p:cNvSpPr/>
            <p:nvPr/>
          </p:nvSpPr>
          <p:spPr>
            <a:xfrm>
              <a:off x="377663" y="3586851"/>
              <a:ext cx="500408" cy="445660"/>
            </a:xfrm>
            <a:custGeom>
              <a:rect b="b" l="l" r="r" t="t"/>
              <a:pathLst>
                <a:path extrusionOk="0" h="11893" w="13354">
                  <a:moveTo>
                    <a:pt x="4553" y="1"/>
                  </a:moveTo>
                  <a:cubicBezTo>
                    <a:pt x="4488" y="1"/>
                    <a:pt x="4422" y="5"/>
                    <a:pt x="4356" y="15"/>
                  </a:cubicBezTo>
                  <a:cubicBezTo>
                    <a:pt x="3547" y="135"/>
                    <a:pt x="3033" y="989"/>
                    <a:pt x="2935" y="1801"/>
                  </a:cubicBezTo>
                  <a:cubicBezTo>
                    <a:pt x="2839" y="2616"/>
                    <a:pt x="3038" y="3433"/>
                    <a:pt x="3058" y="4251"/>
                  </a:cubicBezTo>
                  <a:cubicBezTo>
                    <a:pt x="2859" y="3631"/>
                    <a:pt x="2201" y="3235"/>
                    <a:pt x="1560" y="3235"/>
                  </a:cubicBezTo>
                  <a:cubicBezTo>
                    <a:pt x="1299" y="3235"/>
                    <a:pt x="1040" y="3300"/>
                    <a:pt x="817" y="3443"/>
                  </a:cubicBezTo>
                  <a:cubicBezTo>
                    <a:pt x="280" y="3787"/>
                    <a:pt x="13" y="4448"/>
                    <a:pt x="6" y="5085"/>
                  </a:cubicBezTo>
                  <a:cubicBezTo>
                    <a:pt x="1" y="5721"/>
                    <a:pt x="225" y="6336"/>
                    <a:pt x="494" y="6913"/>
                  </a:cubicBezTo>
                  <a:cubicBezTo>
                    <a:pt x="1260" y="8554"/>
                    <a:pt x="2173" y="9996"/>
                    <a:pt x="3826" y="11178"/>
                  </a:cubicBezTo>
                  <a:cubicBezTo>
                    <a:pt x="4407" y="11595"/>
                    <a:pt x="5103" y="11893"/>
                    <a:pt x="5812" y="11893"/>
                  </a:cubicBezTo>
                  <a:cubicBezTo>
                    <a:pt x="5888" y="11893"/>
                    <a:pt x="5965" y="11889"/>
                    <a:pt x="6041" y="11882"/>
                  </a:cubicBezTo>
                  <a:cubicBezTo>
                    <a:pt x="7393" y="11758"/>
                    <a:pt x="8266" y="11738"/>
                    <a:pt x="9519" y="11213"/>
                  </a:cubicBezTo>
                  <a:cubicBezTo>
                    <a:pt x="10771" y="10689"/>
                    <a:pt x="11921" y="9855"/>
                    <a:pt x="12657" y="8714"/>
                  </a:cubicBezTo>
                  <a:cubicBezTo>
                    <a:pt x="13086" y="8047"/>
                    <a:pt x="13354" y="7147"/>
                    <a:pt x="12917" y="6486"/>
                  </a:cubicBezTo>
                  <a:cubicBezTo>
                    <a:pt x="12648" y="6079"/>
                    <a:pt x="12187" y="5899"/>
                    <a:pt x="11700" y="5899"/>
                  </a:cubicBezTo>
                  <a:cubicBezTo>
                    <a:pt x="11298" y="5899"/>
                    <a:pt x="10879" y="6021"/>
                    <a:pt x="10535" y="6241"/>
                  </a:cubicBezTo>
                  <a:lnTo>
                    <a:pt x="10535" y="6241"/>
                  </a:lnTo>
                  <a:cubicBezTo>
                    <a:pt x="11137" y="5743"/>
                    <a:pt x="11437" y="4892"/>
                    <a:pt x="11257" y="4128"/>
                  </a:cubicBezTo>
                  <a:cubicBezTo>
                    <a:pt x="11057" y="3285"/>
                    <a:pt x="10285" y="2611"/>
                    <a:pt x="9424" y="2524"/>
                  </a:cubicBezTo>
                  <a:cubicBezTo>
                    <a:pt x="9360" y="2518"/>
                    <a:pt x="9297" y="2515"/>
                    <a:pt x="9233" y="2515"/>
                  </a:cubicBezTo>
                  <a:cubicBezTo>
                    <a:pt x="8435" y="2515"/>
                    <a:pt x="7647" y="3006"/>
                    <a:pt x="7312" y="3734"/>
                  </a:cubicBezTo>
                  <a:cubicBezTo>
                    <a:pt x="7302" y="2634"/>
                    <a:pt x="6800" y="1551"/>
                    <a:pt x="6038" y="756"/>
                  </a:cubicBezTo>
                  <a:cubicBezTo>
                    <a:pt x="5642" y="346"/>
                    <a:pt x="5112" y="1"/>
                    <a:pt x="4553"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9"/>
            <p:cNvSpPr/>
            <p:nvPr/>
          </p:nvSpPr>
          <p:spPr>
            <a:xfrm>
              <a:off x="-77181" y="4032745"/>
              <a:ext cx="678814" cy="1064369"/>
            </a:xfrm>
            <a:custGeom>
              <a:rect b="b" l="l" r="r" t="t"/>
              <a:pathLst>
                <a:path extrusionOk="0" h="28404" w="18115">
                  <a:moveTo>
                    <a:pt x="17968" y="0"/>
                  </a:moveTo>
                  <a:lnTo>
                    <a:pt x="17448" y="57"/>
                  </a:lnTo>
                  <a:cubicBezTo>
                    <a:pt x="17586" y="1331"/>
                    <a:pt x="17363" y="2655"/>
                    <a:pt x="17144" y="3797"/>
                  </a:cubicBezTo>
                  <a:cubicBezTo>
                    <a:pt x="16291" y="8248"/>
                    <a:pt x="15057" y="12007"/>
                    <a:pt x="13372" y="15288"/>
                  </a:cubicBezTo>
                  <a:cubicBezTo>
                    <a:pt x="11418" y="19095"/>
                    <a:pt x="8781" y="22292"/>
                    <a:pt x="5747" y="24532"/>
                  </a:cubicBezTo>
                  <a:cubicBezTo>
                    <a:pt x="3956" y="25856"/>
                    <a:pt x="1945" y="26915"/>
                    <a:pt x="1" y="27940"/>
                  </a:cubicBezTo>
                  <a:lnTo>
                    <a:pt x="245" y="28403"/>
                  </a:lnTo>
                  <a:cubicBezTo>
                    <a:pt x="2206" y="27370"/>
                    <a:pt x="4235" y="26300"/>
                    <a:pt x="6057" y="24954"/>
                  </a:cubicBezTo>
                  <a:cubicBezTo>
                    <a:pt x="9156" y="22666"/>
                    <a:pt x="11846" y="19406"/>
                    <a:pt x="13839" y="15528"/>
                  </a:cubicBezTo>
                  <a:cubicBezTo>
                    <a:pt x="15545" y="12201"/>
                    <a:pt x="16796" y="8396"/>
                    <a:pt x="17659" y="3895"/>
                  </a:cubicBezTo>
                  <a:cubicBezTo>
                    <a:pt x="17885" y="2717"/>
                    <a:pt x="18114" y="1346"/>
                    <a:pt x="179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9"/>
            <p:cNvSpPr/>
            <p:nvPr/>
          </p:nvSpPr>
          <p:spPr>
            <a:xfrm>
              <a:off x="115841" y="4114137"/>
              <a:ext cx="387278" cy="344934"/>
            </a:xfrm>
            <a:custGeom>
              <a:rect b="b" l="l" r="r" t="t"/>
              <a:pathLst>
                <a:path extrusionOk="0" h="9205" w="10335">
                  <a:moveTo>
                    <a:pt x="3521" y="0"/>
                  </a:moveTo>
                  <a:cubicBezTo>
                    <a:pt x="3471" y="0"/>
                    <a:pt x="3421" y="4"/>
                    <a:pt x="3371" y="11"/>
                  </a:cubicBezTo>
                  <a:cubicBezTo>
                    <a:pt x="2744" y="104"/>
                    <a:pt x="2347" y="766"/>
                    <a:pt x="2272" y="1395"/>
                  </a:cubicBezTo>
                  <a:cubicBezTo>
                    <a:pt x="2198" y="2025"/>
                    <a:pt x="2350" y="2657"/>
                    <a:pt x="2367" y="3291"/>
                  </a:cubicBezTo>
                  <a:cubicBezTo>
                    <a:pt x="2212" y="2811"/>
                    <a:pt x="1703" y="2505"/>
                    <a:pt x="1207" y="2505"/>
                  </a:cubicBezTo>
                  <a:cubicBezTo>
                    <a:pt x="1005" y="2505"/>
                    <a:pt x="805" y="2556"/>
                    <a:pt x="632" y="2667"/>
                  </a:cubicBezTo>
                  <a:cubicBezTo>
                    <a:pt x="217" y="2931"/>
                    <a:pt x="9" y="3444"/>
                    <a:pt x="4" y="3936"/>
                  </a:cubicBezTo>
                  <a:cubicBezTo>
                    <a:pt x="1" y="4428"/>
                    <a:pt x="174" y="4905"/>
                    <a:pt x="381" y="5352"/>
                  </a:cubicBezTo>
                  <a:cubicBezTo>
                    <a:pt x="975" y="6623"/>
                    <a:pt x="1682" y="7738"/>
                    <a:pt x="2960" y="8652"/>
                  </a:cubicBezTo>
                  <a:cubicBezTo>
                    <a:pt x="3409" y="8974"/>
                    <a:pt x="3948" y="9205"/>
                    <a:pt x="4498" y="9205"/>
                  </a:cubicBezTo>
                  <a:cubicBezTo>
                    <a:pt x="4557" y="9205"/>
                    <a:pt x="4616" y="9202"/>
                    <a:pt x="4675" y="9197"/>
                  </a:cubicBezTo>
                  <a:cubicBezTo>
                    <a:pt x="5720" y="9100"/>
                    <a:pt x="6396" y="9085"/>
                    <a:pt x="7367" y="8678"/>
                  </a:cubicBezTo>
                  <a:cubicBezTo>
                    <a:pt x="8336" y="8273"/>
                    <a:pt x="9226" y="7628"/>
                    <a:pt x="9794" y="6744"/>
                  </a:cubicBezTo>
                  <a:cubicBezTo>
                    <a:pt x="10127" y="6229"/>
                    <a:pt x="10334" y="5531"/>
                    <a:pt x="9995" y="5019"/>
                  </a:cubicBezTo>
                  <a:cubicBezTo>
                    <a:pt x="9787" y="4705"/>
                    <a:pt x="9431" y="4565"/>
                    <a:pt x="9055" y="4565"/>
                  </a:cubicBezTo>
                  <a:cubicBezTo>
                    <a:pt x="8743" y="4565"/>
                    <a:pt x="8418" y="4661"/>
                    <a:pt x="8151" y="4831"/>
                  </a:cubicBezTo>
                  <a:lnTo>
                    <a:pt x="8151" y="4831"/>
                  </a:lnTo>
                  <a:cubicBezTo>
                    <a:pt x="8618" y="4446"/>
                    <a:pt x="8851" y="3786"/>
                    <a:pt x="8711" y="3195"/>
                  </a:cubicBezTo>
                  <a:cubicBezTo>
                    <a:pt x="8556" y="2544"/>
                    <a:pt x="7960" y="2020"/>
                    <a:pt x="7292" y="1954"/>
                  </a:cubicBezTo>
                  <a:cubicBezTo>
                    <a:pt x="7243" y="1949"/>
                    <a:pt x="7194" y="1947"/>
                    <a:pt x="7145" y="1947"/>
                  </a:cubicBezTo>
                  <a:cubicBezTo>
                    <a:pt x="6527" y="1947"/>
                    <a:pt x="5917" y="2327"/>
                    <a:pt x="5659" y="2891"/>
                  </a:cubicBezTo>
                  <a:cubicBezTo>
                    <a:pt x="5652" y="2039"/>
                    <a:pt x="5263" y="1201"/>
                    <a:pt x="4672" y="586"/>
                  </a:cubicBezTo>
                  <a:cubicBezTo>
                    <a:pt x="4365" y="267"/>
                    <a:pt x="3955" y="0"/>
                    <a:pt x="3521"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9"/>
            <p:cNvSpPr/>
            <p:nvPr/>
          </p:nvSpPr>
          <p:spPr>
            <a:xfrm>
              <a:off x="-236177" y="4459190"/>
              <a:ext cx="525290" cy="823720"/>
            </a:xfrm>
            <a:custGeom>
              <a:rect b="b" l="l" r="r" t="t"/>
              <a:pathLst>
                <a:path extrusionOk="0" h="21982" w="14018">
                  <a:moveTo>
                    <a:pt x="13906" y="0"/>
                  </a:moveTo>
                  <a:lnTo>
                    <a:pt x="13502" y="45"/>
                  </a:lnTo>
                  <a:cubicBezTo>
                    <a:pt x="13609" y="1031"/>
                    <a:pt x="13438" y="2056"/>
                    <a:pt x="13268" y="2940"/>
                  </a:cubicBezTo>
                  <a:cubicBezTo>
                    <a:pt x="12607" y="6384"/>
                    <a:pt x="11653" y="9294"/>
                    <a:pt x="10349" y="11833"/>
                  </a:cubicBezTo>
                  <a:cubicBezTo>
                    <a:pt x="8837" y="14779"/>
                    <a:pt x="6794" y="17253"/>
                    <a:pt x="4448" y="18986"/>
                  </a:cubicBezTo>
                  <a:cubicBezTo>
                    <a:pt x="3061" y="20011"/>
                    <a:pt x="1506" y="20830"/>
                    <a:pt x="0" y="21624"/>
                  </a:cubicBezTo>
                  <a:lnTo>
                    <a:pt x="190" y="21982"/>
                  </a:lnTo>
                  <a:cubicBezTo>
                    <a:pt x="1707" y="21182"/>
                    <a:pt x="3277" y="20355"/>
                    <a:pt x="4688" y="19313"/>
                  </a:cubicBezTo>
                  <a:cubicBezTo>
                    <a:pt x="7087" y="17542"/>
                    <a:pt x="9169" y="15020"/>
                    <a:pt x="10709" y="12017"/>
                  </a:cubicBezTo>
                  <a:cubicBezTo>
                    <a:pt x="12032" y="9443"/>
                    <a:pt x="12997" y="6499"/>
                    <a:pt x="13665" y="3016"/>
                  </a:cubicBezTo>
                  <a:cubicBezTo>
                    <a:pt x="13841" y="2102"/>
                    <a:pt x="14017" y="1042"/>
                    <a:pt x="1390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39"/>
          <p:cNvGrpSpPr/>
          <p:nvPr/>
        </p:nvGrpSpPr>
        <p:grpSpPr>
          <a:xfrm>
            <a:off x="8163422" y="1109300"/>
            <a:ext cx="1199528" cy="1196250"/>
            <a:chOff x="6386819" y="420980"/>
            <a:chExt cx="804350" cy="802206"/>
          </a:xfrm>
        </p:grpSpPr>
        <p:sp>
          <p:nvSpPr>
            <p:cNvPr id="1170" name="Google Shape;1170;p39"/>
            <p:cNvSpPr/>
            <p:nvPr/>
          </p:nvSpPr>
          <p:spPr>
            <a:xfrm>
              <a:off x="6386819" y="420980"/>
              <a:ext cx="804350" cy="802206"/>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1" name="Google Shape;1171;p39"/>
            <p:cNvGrpSpPr/>
            <p:nvPr/>
          </p:nvGrpSpPr>
          <p:grpSpPr>
            <a:xfrm>
              <a:off x="6440513" y="488543"/>
              <a:ext cx="674361" cy="657319"/>
              <a:chOff x="1026513" y="2958993"/>
              <a:chExt cx="674361" cy="657319"/>
            </a:xfrm>
          </p:grpSpPr>
          <p:sp>
            <p:nvSpPr>
              <p:cNvPr id="1172" name="Google Shape;1172;p39"/>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9"/>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9"/>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9"/>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9"/>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9"/>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9"/>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9"/>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9"/>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9"/>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9"/>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9"/>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9"/>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9"/>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9"/>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9"/>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9"/>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9"/>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9"/>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9"/>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9"/>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9"/>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9"/>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9"/>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9"/>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9"/>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9"/>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9"/>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9"/>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9"/>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9"/>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9"/>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9"/>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9"/>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9"/>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9"/>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9"/>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9"/>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9"/>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9"/>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9"/>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9"/>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9"/>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9"/>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9"/>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9"/>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9"/>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9"/>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9"/>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9"/>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9"/>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9"/>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9"/>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5" name="Google Shape;1225;p39"/>
          <p:cNvSpPr/>
          <p:nvPr/>
        </p:nvSpPr>
        <p:spPr>
          <a:xfrm>
            <a:off x="1603025" y="1862988"/>
            <a:ext cx="593100" cy="572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9"/>
          <p:cNvSpPr/>
          <p:nvPr/>
        </p:nvSpPr>
        <p:spPr>
          <a:xfrm>
            <a:off x="4328376" y="1964475"/>
            <a:ext cx="190340" cy="163972"/>
          </a:xfrm>
          <a:custGeom>
            <a:rect b="b" l="l" r="r" t="t"/>
            <a:pathLst>
              <a:path extrusionOk="0" h="4002" w="4645">
                <a:moveTo>
                  <a:pt x="3977" y="1310"/>
                </a:moveTo>
                <a:cubicBezTo>
                  <a:pt x="4073" y="1310"/>
                  <a:pt x="4144" y="1382"/>
                  <a:pt x="4144" y="1477"/>
                </a:cubicBezTo>
                <a:lnTo>
                  <a:pt x="4144" y="1620"/>
                </a:lnTo>
                <a:lnTo>
                  <a:pt x="3787" y="1620"/>
                </a:lnTo>
                <a:lnTo>
                  <a:pt x="3787" y="1477"/>
                </a:lnTo>
                <a:cubicBezTo>
                  <a:pt x="3787" y="1382"/>
                  <a:pt x="3882" y="1310"/>
                  <a:pt x="3977" y="1310"/>
                </a:cubicBezTo>
                <a:close/>
                <a:moveTo>
                  <a:pt x="4144" y="1929"/>
                </a:moveTo>
                <a:lnTo>
                  <a:pt x="4144" y="2048"/>
                </a:lnTo>
                <a:cubicBezTo>
                  <a:pt x="4144" y="2168"/>
                  <a:pt x="4073" y="2239"/>
                  <a:pt x="3977" y="2239"/>
                </a:cubicBezTo>
                <a:cubicBezTo>
                  <a:pt x="3882" y="2239"/>
                  <a:pt x="3787" y="2144"/>
                  <a:pt x="3787" y="2048"/>
                </a:cubicBezTo>
                <a:lnTo>
                  <a:pt x="3787" y="1929"/>
                </a:lnTo>
                <a:close/>
                <a:moveTo>
                  <a:pt x="4049" y="0"/>
                </a:moveTo>
                <a:cubicBezTo>
                  <a:pt x="3644" y="0"/>
                  <a:pt x="3239" y="143"/>
                  <a:pt x="2953" y="429"/>
                </a:cubicBezTo>
                <a:cubicBezTo>
                  <a:pt x="2668" y="691"/>
                  <a:pt x="2501" y="1072"/>
                  <a:pt x="2501" y="1477"/>
                </a:cubicBezTo>
                <a:cubicBezTo>
                  <a:pt x="2501" y="1525"/>
                  <a:pt x="2501" y="1572"/>
                  <a:pt x="2501" y="1620"/>
                </a:cubicBezTo>
                <a:lnTo>
                  <a:pt x="1810" y="1620"/>
                </a:lnTo>
                <a:cubicBezTo>
                  <a:pt x="1239" y="1620"/>
                  <a:pt x="715" y="1834"/>
                  <a:pt x="310" y="2239"/>
                </a:cubicBezTo>
                <a:lnTo>
                  <a:pt x="72" y="2477"/>
                </a:lnTo>
                <a:cubicBezTo>
                  <a:pt x="0" y="2525"/>
                  <a:pt x="0" y="2644"/>
                  <a:pt x="72" y="2691"/>
                </a:cubicBezTo>
                <a:cubicBezTo>
                  <a:pt x="96" y="2715"/>
                  <a:pt x="143" y="2739"/>
                  <a:pt x="167" y="2739"/>
                </a:cubicBezTo>
                <a:cubicBezTo>
                  <a:pt x="215" y="2739"/>
                  <a:pt x="238" y="2715"/>
                  <a:pt x="286" y="2691"/>
                </a:cubicBezTo>
                <a:lnTo>
                  <a:pt x="524" y="2453"/>
                </a:lnTo>
                <a:cubicBezTo>
                  <a:pt x="858" y="2096"/>
                  <a:pt x="1310" y="1906"/>
                  <a:pt x="1810" y="1906"/>
                </a:cubicBezTo>
                <a:lnTo>
                  <a:pt x="2572" y="1929"/>
                </a:lnTo>
                <a:cubicBezTo>
                  <a:pt x="2596" y="2025"/>
                  <a:pt x="2644" y="2120"/>
                  <a:pt x="2691" y="2215"/>
                </a:cubicBezTo>
                <a:cubicBezTo>
                  <a:pt x="2977" y="2715"/>
                  <a:pt x="3168" y="3263"/>
                  <a:pt x="3263" y="3882"/>
                </a:cubicBezTo>
                <a:cubicBezTo>
                  <a:pt x="3287" y="3954"/>
                  <a:pt x="3334" y="4001"/>
                  <a:pt x="3406" y="4001"/>
                </a:cubicBezTo>
                <a:lnTo>
                  <a:pt x="3430" y="4001"/>
                </a:lnTo>
                <a:cubicBezTo>
                  <a:pt x="3525" y="3977"/>
                  <a:pt x="3572" y="3906"/>
                  <a:pt x="3572" y="3835"/>
                </a:cubicBezTo>
                <a:cubicBezTo>
                  <a:pt x="3477" y="3192"/>
                  <a:pt x="3263" y="2596"/>
                  <a:pt x="2953" y="2048"/>
                </a:cubicBezTo>
                <a:cubicBezTo>
                  <a:pt x="2929" y="2025"/>
                  <a:pt x="2906" y="1977"/>
                  <a:pt x="2906" y="1929"/>
                </a:cubicBezTo>
                <a:lnTo>
                  <a:pt x="3501" y="1929"/>
                </a:lnTo>
                <a:lnTo>
                  <a:pt x="3501" y="2048"/>
                </a:lnTo>
                <a:cubicBezTo>
                  <a:pt x="3501" y="2310"/>
                  <a:pt x="3715" y="2549"/>
                  <a:pt x="3977" y="2549"/>
                </a:cubicBezTo>
                <a:cubicBezTo>
                  <a:pt x="4239" y="2549"/>
                  <a:pt x="4454" y="2310"/>
                  <a:pt x="4454" y="2048"/>
                </a:cubicBezTo>
                <a:lnTo>
                  <a:pt x="4454" y="1477"/>
                </a:lnTo>
                <a:cubicBezTo>
                  <a:pt x="4454" y="1215"/>
                  <a:pt x="4239" y="1001"/>
                  <a:pt x="3977" y="1001"/>
                </a:cubicBezTo>
                <a:cubicBezTo>
                  <a:pt x="3715" y="1001"/>
                  <a:pt x="3501" y="1215"/>
                  <a:pt x="3501" y="1477"/>
                </a:cubicBezTo>
                <a:lnTo>
                  <a:pt x="3501" y="1620"/>
                </a:lnTo>
                <a:lnTo>
                  <a:pt x="2810" y="1620"/>
                </a:lnTo>
                <a:cubicBezTo>
                  <a:pt x="2810" y="1572"/>
                  <a:pt x="2810" y="1525"/>
                  <a:pt x="2810" y="1477"/>
                </a:cubicBezTo>
                <a:cubicBezTo>
                  <a:pt x="2810" y="1167"/>
                  <a:pt x="2929" y="858"/>
                  <a:pt x="3168" y="643"/>
                </a:cubicBezTo>
                <a:cubicBezTo>
                  <a:pt x="3406" y="405"/>
                  <a:pt x="3715" y="310"/>
                  <a:pt x="4025" y="310"/>
                </a:cubicBezTo>
                <a:cubicBezTo>
                  <a:pt x="4168" y="310"/>
                  <a:pt x="4287" y="358"/>
                  <a:pt x="4430" y="405"/>
                </a:cubicBezTo>
                <a:cubicBezTo>
                  <a:pt x="4448" y="411"/>
                  <a:pt x="4467" y="414"/>
                  <a:pt x="4486" y="414"/>
                </a:cubicBezTo>
                <a:cubicBezTo>
                  <a:pt x="4544" y="414"/>
                  <a:pt x="4602" y="387"/>
                  <a:pt x="4620" y="334"/>
                </a:cubicBezTo>
                <a:cubicBezTo>
                  <a:pt x="4644" y="239"/>
                  <a:pt x="4620" y="167"/>
                  <a:pt x="4549" y="119"/>
                </a:cubicBezTo>
                <a:cubicBezTo>
                  <a:pt x="4382" y="48"/>
                  <a:pt x="4215" y="24"/>
                  <a:pt x="4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7" name="Google Shape;1227;p39"/>
          <p:cNvGrpSpPr/>
          <p:nvPr/>
        </p:nvGrpSpPr>
        <p:grpSpPr>
          <a:xfrm>
            <a:off x="1668414" y="1946844"/>
            <a:ext cx="462030" cy="405029"/>
            <a:chOff x="3982221" y="1547308"/>
            <a:chExt cx="370127" cy="324465"/>
          </a:xfrm>
        </p:grpSpPr>
        <p:sp>
          <p:nvSpPr>
            <p:cNvPr id="1228" name="Google Shape;1228;p39"/>
            <p:cNvSpPr/>
            <p:nvPr/>
          </p:nvSpPr>
          <p:spPr>
            <a:xfrm>
              <a:off x="4061625" y="1547308"/>
              <a:ext cx="290723" cy="324465"/>
            </a:xfrm>
            <a:custGeom>
              <a:rect b="b" l="l" r="r" t="t"/>
              <a:pathLst>
                <a:path extrusionOk="0" h="9145" w="8194">
                  <a:moveTo>
                    <a:pt x="5002" y="1286"/>
                  </a:moveTo>
                  <a:cubicBezTo>
                    <a:pt x="5050" y="1286"/>
                    <a:pt x="5073" y="1310"/>
                    <a:pt x="5073" y="1358"/>
                  </a:cubicBezTo>
                  <a:lnTo>
                    <a:pt x="5073" y="1643"/>
                  </a:lnTo>
                  <a:lnTo>
                    <a:pt x="4383" y="1643"/>
                  </a:lnTo>
                  <a:lnTo>
                    <a:pt x="4383" y="1358"/>
                  </a:lnTo>
                  <a:cubicBezTo>
                    <a:pt x="4383" y="1310"/>
                    <a:pt x="4407" y="1286"/>
                    <a:pt x="4430" y="1286"/>
                  </a:cubicBezTo>
                  <a:close/>
                  <a:moveTo>
                    <a:pt x="7217" y="3549"/>
                  </a:moveTo>
                  <a:lnTo>
                    <a:pt x="7217" y="4573"/>
                  </a:lnTo>
                  <a:lnTo>
                    <a:pt x="6860" y="4573"/>
                  </a:lnTo>
                  <a:lnTo>
                    <a:pt x="6860" y="3549"/>
                  </a:lnTo>
                  <a:close/>
                  <a:moveTo>
                    <a:pt x="7693" y="2167"/>
                  </a:moveTo>
                  <a:cubicBezTo>
                    <a:pt x="7788" y="2167"/>
                    <a:pt x="7884" y="2239"/>
                    <a:pt x="7884" y="2334"/>
                  </a:cubicBezTo>
                  <a:lnTo>
                    <a:pt x="7884" y="5787"/>
                  </a:lnTo>
                  <a:cubicBezTo>
                    <a:pt x="7884" y="5882"/>
                    <a:pt x="7788" y="5954"/>
                    <a:pt x="7693" y="5954"/>
                  </a:cubicBezTo>
                  <a:cubicBezTo>
                    <a:pt x="7598" y="5954"/>
                    <a:pt x="7526" y="5882"/>
                    <a:pt x="7526" y="5787"/>
                  </a:cubicBezTo>
                  <a:lnTo>
                    <a:pt x="7526" y="2334"/>
                  </a:lnTo>
                  <a:cubicBezTo>
                    <a:pt x="7526" y="2239"/>
                    <a:pt x="7598" y="2167"/>
                    <a:pt x="7693" y="2167"/>
                  </a:cubicBezTo>
                  <a:close/>
                  <a:moveTo>
                    <a:pt x="4716" y="0"/>
                  </a:moveTo>
                  <a:cubicBezTo>
                    <a:pt x="4645" y="0"/>
                    <a:pt x="4573" y="72"/>
                    <a:pt x="4573" y="167"/>
                  </a:cubicBezTo>
                  <a:lnTo>
                    <a:pt x="4573" y="1000"/>
                  </a:lnTo>
                  <a:lnTo>
                    <a:pt x="4430" y="1000"/>
                  </a:lnTo>
                  <a:cubicBezTo>
                    <a:pt x="4240" y="1000"/>
                    <a:pt x="4073" y="1143"/>
                    <a:pt x="4073" y="1358"/>
                  </a:cubicBezTo>
                  <a:lnTo>
                    <a:pt x="4073" y="1643"/>
                  </a:lnTo>
                  <a:lnTo>
                    <a:pt x="3764" y="1643"/>
                  </a:lnTo>
                  <a:cubicBezTo>
                    <a:pt x="3478" y="1643"/>
                    <a:pt x="3216" y="1786"/>
                    <a:pt x="3049" y="2024"/>
                  </a:cubicBezTo>
                  <a:cubicBezTo>
                    <a:pt x="2954" y="2167"/>
                    <a:pt x="2787" y="2263"/>
                    <a:pt x="2597" y="2263"/>
                  </a:cubicBezTo>
                  <a:lnTo>
                    <a:pt x="2073" y="2263"/>
                  </a:lnTo>
                  <a:cubicBezTo>
                    <a:pt x="1978" y="2263"/>
                    <a:pt x="1906" y="2334"/>
                    <a:pt x="1906" y="2405"/>
                  </a:cubicBezTo>
                  <a:cubicBezTo>
                    <a:pt x="1906" y="2501"/>
                    <a:pt x="1978" y="2572"/>
                    <a:pt x="2073" y="2572"/>
                  </a:cubicBezTo>
                  <a:lnTo>
                    <a:pt x="2597" y="2572"/>
                  </a:lnTo>
                  <a:cubicBezTo>
                    <a:pt x="2883" y="2572"/>
                    <a:pt x="3144" y="2429"/>
                    <a:pt x="3311" y="2191"/>
                  </a:cubicBezTo>
                  <a:cubicBezTo>
                    <a:pt x="3406" y="2048"/>
                    <a:pt x="3573" y="1953"/>
                    <a:pt x="3764" y="1953"/>
                  </a:cubicBezTo>
                  <a:lnTo>
                    <a:pt x="5478" y="1953"/>
                  </a:lnTo>
                  <a:cubicBezTo>
                    <a:pt x="6074" y="1953"/>
                    <a:pt x="6574" y="2429"/>
                    <a:pt x="6574" y="3025"/>
                  </a:cubicBezTo>
                  <a:lnTo>
                    <a:pt x="6574" y="8192"/>
                  </a:lnTo>
                  <a:lnTo>
                    <a:pt x="6359" y="8192"/>
                  </a:lnTo>
                  <a:cubicBezTo>
                    <a:pt x="6288" y="8192"/>
                    <a:pt x="6217" y="8240"/>
                    <a:pt x="6217" y="8335"/>
                  </a:cubicBezTo>
                  <a:cubicBezTo>
                    <a:pt x="6217" y="8407"/>
                    <a:pt x="6288" y="8478"/>
                    <a:pt x="6359" y="8478"/>
                  </a:cubicBezTo>
                  <a:lnTo>
                    <a:pt x="7884" y="8478"/>
                  </a:lnTo>
                  <a:lnTo>
                    <a:pt x="7884" y="8835"/>
                  </a:lnTo>
                  <a:lnTo>
                    <a:pt x="168" y="8835"/>
                  </a:lnTo>
                  <a:cubicBezTo>
                    <a:pt x="72" y="8835"/>
                    <a:pt x="1" y="8907"/>
                    <a:pt x="1" y="8978"/>
                  </a:cubicBezTo>
                  <a:cubicBezTo>
                    <a:pt x="1" y="9073"/>
                    <a:pt x="72" y="9145"/>
                    <a:pt x="168" y="9145"/>
                  </a:cubicBezTo>
                  <a:lnTo>
                    <a:pt x="8026" y="9145"/>
                  </a:lnTo>
                  <a:cubicBezTo>
                    <a:pt x="8122" y="9145"/>
                    <a:pt x="8193" y="9073"/>
                    <a:pt x="8193" y="8978"/>
                  </a:cubicBezTo>
                  <a:lnTo>
                    <a:pt x="8193" y="8335"/>
                  </a:lnTo>
                  <a:cubicBezTo>
                    <a:pt x="8193" y="8240"/>
                    <a:pt x="8122" y="8169"/>
                    <a:pt x="8026" y="8169"/>
                  </a:cubicBezTo>
                  <a:lnTo>
                    <a:pt x="6860" y="8169"/>
                  </a:lnTo>
                  <a:lnTo>
                    <a:pt x="6860" y="4882"/>
                  </a:lnTo>
                  <a:lnTo>
                    <a:pt x="7217" y="4882"/>
                  </a:lnTo>
                  <a:lnTo>
                    <a:pt x="7217" y="5787"/>
                  </a:lnTo>
                  <a:cubicBezTo>
                    <a:pt x="7217" y="6049"/>
                    <a:pt x="7431" y="6263"/>
                    <a:pt x="7693" y="6263"/>
                  </a:cubicBezTo>
                  <a:cubicBezTo>
                    <a:pt x="7955" y="6263"/>
                    <a:pt x="8193" y="6049"/>
                    <a:pt x="8193" y="5787"/>
                  </a:cubicBezTo>
                  <a:lnTo>
                    <a:pt x="8193" y="2334"/>
                  </a:lnTo>
                  <a:cubicBezTo>
                    <a:pt x="8193" y="2072"/>
                    <a:pt x="7955" y="1858"/>
                    <a:pt x="7693" y="1858"/>
                  </a:cubicBezTo>
                  <a:cubicBezTo>
                    <a:pt x="7431" y="1858"/>
                    <a:pt x="7217" y="2072"/>
                    <a:pt x="7217" y="2334"/>
                  </a:cubicBezTo>
                  <a:lnTo>
                    <a:pt x="7217" y="3263"/>
                  </a:lnTo>
                  <a:lnTo>
                    <a:pt x="6860" y="3263"/>
                  </a:lnTo>
                  <a:lnTo>
                    <a:pt x="6860" y="3025"/>
                  </a:lnTo>
                  <a:cubicBezTo>
                    <a:pt x="6860" y="2263"/>
                    <a:pt x="6240" y="1643"/>
                    <a:pt x="5478" y="1643"/>
                  </a:cubicBezTo>
                  <a:lnTo>
                    <a:pt x="5359" y="1643"/>
                  </a:lnTo>
                  <a:lnTo>
                    <a:pt x="5359" y="1358"/>
                  </a:lnTo>
                  <a:cubicBezTo>
                    <a:pt x="5359" y="1143"/>
                    <a:pt x="5193" y="1000"/>
                    <a:pt x="5002" y="1000"/>
                  </a:cubicBezTo>
                  <a:lnTo>
                    <a:pt x="4883" y="1000"/>
                  </a:lnTo>
                  <a:lnTo>
                    <a:pt x="4883" y="167"/>
                  </a:lnTo>
                  <a:cubicBezTo>
                    <a:pt x="4883" y="72"/>
                    <a:pt x="4812" y="0"/>
                    <a:pt x="4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9"/>
            <p:cNvSpPr/>
            <p:nvPr/>
          </p:nvSpPr>
          <p:spPr>
            <a:xfrm>
              <a:off x="3982221" y="1570974"/>
              <a:ext cx="285614" cy="300799"/>
            </a:xfrm>
            <a:custGeom>
              <a:rect b="b" l="l" r="r" t="t"/>
              <a:pathLst>
                <a:path extrusionOk="0" h="8478" w="8050">
                  <a:moveTo>
                    <a:pt x="4835" y="4239"/>
                  </a:moveTo>
                  <a:cubicBezTo>
                    <a:pt x="5430" y="4239"/>
                    <a:pt x="5930" y="4739"/>
                    <a:pt x="5930" y="5334"/>
                  </a:cubicBezTo>
                  <a:lnTo>
                    <a:pt x="5930" y="7525"/>
                  </a:lnTo>
                  <a:lnTo>
                    <a:pt x="977" y="7525"/>
                  </a:lnTo>
                  <a:lnTo>
                    <a:pt x="977" y="6263"/>
                  </a:lnTo>
                  <a:lnTo>
                    <a:pt x="1215" y="6263"/>
                  </a:lnTo>
                  <a:cubicBezTo>
                    <a:pt x="1310" y="6263"/>
                    <a:pt x="1382" y="6192"/>
                    <a:pt x="1382" y="6120"/>
                  </a:cubicBezTo>
                  <a:cubicBezTo>
                    <a:pt x="1382" y="6025"/>
                    <a:pt x="1310" y="5954"/>
                    <a:pt x="1215" y="5954"/>
                  </a:cubicBezTo>
                  <a:lnTo>
                    <a:pt x="953" y="5954"/>
                  </a:lnTo>
                  <a:lnTo>
                    <a:pt x="953" y="5596"/>
                  </a:lnTo>
                  <a:lnTo>
                    <a:pt x="1477" y="5596"/>
                  </a:lnTo>
                  <a:cubicBezTo>
                    <a:pt x="1548" y="5596"/>
                    <a:pt x="1620" y="5549"/>
                    <a:pt x="1620" y="5477"/>
                  </a:cubicBezTo>
                  <a:lnTo>
                    <a:pt x="1763" y="4477"/>
                  </a:lnTo>
                  <a:cubicBezTo>
                    <a:pt x="1787" y="4334"/>
                    <a:pt x="1906" y="4239"/>
                    <a:pt x="2025" y="4239"/>
                  </a:cubicBezTo>
                  <a:close/>
                  <a:moveTo>
                    <a:pt x="905" y="0"/>
                  </a:moveTo>
                  <a:cubicBezTo>
                    <a:pt x="810" y="0"/>
                    <a:pt x="739" y="71"/>
                    <a:pt x="739" y="143"/>
                  </a:cubicBezTo>
                  <a:lnTo>
                    <a:pt x="739" y="976"/>
                  </a:lnTo>
                  <a:lnTo>
                    <a:pt x="572" y="976"/>
                  </a:lnTo>
                  <a:cubicBezTo>
                    <a:pt x="262" y="976"/>
                    <a:pt x="0" y="1238"/>
                    <a:pt x="0" y="1548"/>
                  </a:cubicBezTo>
                  <a:lnTo>
                    <a:pt x="0" y="5453"/>
                  </a:lnTo>
                  <a:cubicBezTo>
                    <a:pt x="0" y="5525"/>
                    <a:pt x="72" y="5596"/>
                    <a:pt x="167" y="5596"/>
                  </a:cubicBezTo>
                  <a:lnTo>
                    <a:pt x="667" y="5596"/>
                  </a:lnTo>
                  <a:lnTo>
                    <a:pt x="667" y="7525"/>
                  </a:lnTo>
                  <a:lnTo>
                    <a:pt x="167" y="7525"/>
                  </a:lnTo>
                  <a:cubicBezTo>
                    <a:pt x="72" y="7525"/>
                    <a:pt x="0" y="7597"/>
                    <a:pt x="0" y="7668"/>
                  </a:cubicBezTo>
                  <a:lnTo>
                    <a:pt x="0" y="8335"/>
                  </a:lnTo>
                  <a:cubicBezTo>
                    <a:pt x="0" y="8406"/>
                    <a:pt x="72" y="8478"/>
                    <a:pt x="167" y="8478"/>
                  </a:cubicBezTo>
                  <a:lnTo>
                    <a:pt x="1691" y="8478"/>
                  </a:lnTo>
                  <a:cubicBezTo>
                    <a:pt x="1763" y="8478"/>
                    <a:pt x="1834" y="8406"/>
                    <a:pt x="1834" y="8335"/>
                  </a:cubicBezTo>
                  <a:cubicBezTo>
                    <a:pt x="1834" y="8240"/>
                    <a:pt x="1763" y="8168"/>
                    <a:pt x="1691" y="8168"/>
                  </a:cubicBezTo>
                  <a:lnTo>
                    <a:pt x="310" y="8168"/>
                  </a:lnTo>
                  <a:lnTo>
                    <a:pt x="310" y="7835"/>
                  </a:lnTo>
                  <a:lnTo>
                    <a:pt x="7883" y="7835"/>
                  </a:lnTo>
                  <a:cubicBezTo>
                    <a:pt x="7978" y="7835"/>
                    <a:pt x="8050" y="7763"/>
                    <a:pt x="8050" y="7668"/>
                  </a:cubicBezTo>
                  <a:cubicBezTo>
                    <a:pt x="8050" y="7597"/>
                    <a:pt x="7978" y="7525"/>
                    <a:pt x="7883" y="7525"/>
                  </a:cubicBezTo>
                  <a:lnTo>
                    <a:pt x="6240" y="7525"/>
                  </a:lnTo>
                  <a:lnTo>
                    <a:pt x="6240" y="5334"/>
                  </a:lnTo>
                  <a:cubicBezTo>
                    <a:pt x="6240" y="4572"/>
                    <a:pt x="5597" y="3953"/>
                    <a:pt x="4835" y="3953"/>
                  </a:cubicBezTo>
                  <a:lnTo>
                    <a:pt x="2025" y="3953"/>
                  </a:lnTo>
                  <a:cubicBezTo>
                    <a:pt x="1739" y="3953"/>
                    <a:pt x="1525" y="4144"/>
                    <a:pt x="1477" y="4429"/>
                  </a:cubicBezTo>
                  <a:lnTo>
                    <a:pt x="1334" y="5311"/>
                  </a:lnTo>
                  <a:lnTo>
                    <a:pt x="310" y="5311"/>
                  </a:lnTo>
                  <a:lnTo>
                    <a:pt x="310" y="1548"/>
                  </a:lnTo>
                  <a:cubicBezTo>
                    <a:pt x="310" y="1405"/>
                    <a:pt x="429" y="1286"/>
                    <a:pt x="572" y="1286"/>
                  </a:cubicBezTo>
                  <a:lnTo>
                    <a:pt x="1239" y="1286"/>
                  </a:lnTo>
                  <a:cubicBezTo>
                    <a:pt x="1334" y="1286"/>
                    <a:pt x="1405" y="1334"/>
                    <a:pt x="1453" y="1405"/>
                  </a:cubicBezTo>
                  <a:lnTo>
                    <a:pt x="1620" y="1643"/>
                  </a:lnTo>
                  <a:cubicBezTo>
                    <a:pt x="1739" y="1810"/>
                    <a:pt x="1906" y="1905"/>
                    <a:pt x="2096" y="1905"/>
                  </a:cubicBezTo>
                  <a:lnTo>
                    <a:pt x="3596" y="1905"/>
                  </a:lnTo>
                  <a:cubicBezTo>
                    <a:pt x="3668" y="1905"/>
                    <a:pt x="3739" y="1834"/>
                    <a:pt x="3739" y="1762"/>
                  </a:cubicBezTo>
                  <a:cubicBezTo>
                    <a:pt x="3739" y="1667"/>
                    <a:pt x="3668" y="1596"/>
                    <a:pt x="3596" y="1596"/>
                  </a:cubicBezTo>
                  <a:lnTo>
                    <a:pt x="2096" y="1596"/>
                  </a:lnTo>
                  <a:cubicBezTo>
                    <a:pt x="2025" y="1596"/>
                    <a:pt x="1929" y="1548"/>
                    <a:pt x="1882" y="1477"/>
                  </a:cubicBezTo>
                  <a:lnTo>
                    <a:pt x="1715" y="1238"/>
                  </a:lnTo>
                  <a:cubicBezTo>
                    <a:pt x="1620" y="1072"/>
                    <a:pt x="1429" y="976"/>
                    <a:pt x="1239" y="976"/>
                  </a:cubicBezTo>
                  <a:lnTo>
                    <a:pt x="1048" y="976"/>
                  </a:lnTo>
                  <a:lnTo>
                    <a:pt x="1048" y="143"/>
                  </a:lnTo>
                  <a:cubicBezTo>
                    <a:pt x="1048" y="71"/>
                    <a:pt x="977"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9"/>
            <p:cNvSpPr/>
            <p:nvPr/>
          </p:nvSpPr>
          <p:spPr>
            <a:xfrm>
              <a:off x="4243318" y="1674895"/>
              <a:ext cx="10999" cy="10999"/>
            </a:xfrm>
            <a:custGeom>
              <a:rect b="b" l="l" r="r" t="t"/>
              <a:pathLst>
                <a:path extrusionOk="0" h="310" w="310">
                  <a:moveTo>
                    <a:pt x="167" y="0"/>
                  </a:moveTo>
                  <a:cubicBezTo>
                    <a:pt x="72" y="0"/>
                    <a:pt x="0" y="72"/>
                    <a:pt x="0" y="167"/>
                  </a:cubicBezTo>
                  <a:cubicBezTo>
                    <a:pt x="0" y="238"/>
                    <a:pt x="72" y="310"/>
                    <a:pt x="167" y="310"/>
                  </a:cubicBezTo>
                  <a:cubicBezTo>
                    <a:pt x="238" y="310"/>
                    <a:pt x="310" y="238"/>
                    <a:pt x="310" y="167"/>
                  </a:cubicBezTo>
                  <a:cubicBezTo>
                    <a:pt x="310" y="72"/>
                    <a:pt x="238"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9"/>
            <p:cNvSpPr/>
            <p:nvPr/>
          </p:nvSpPr>
          <p:spPr>
            <a:xfrm>
              <a:off x="4219653" y="1652081"/>
              <a:ext cx="57478" cy="57478"/>
            </a:xfrm>
            <a:custGeom>
              <a:rect b="b" l="l" r="r" t="t"/>
              <a:pathLst>
                <a:path extrusionOk="0" h="1620" w="1620">
                  <a:moveTo>
                    <a:pt x="810" y="286"/>
                  </a:moveTo>
                  <a:cubicBezTo>
                    <a:pt x="1096" y="286"/>
                    <a:pt x="1334" y="524"/>
                    <a:pt x="1334" y="810"/>
                  </a:cubicBezTo>
                  <a:cubicBezTo>
                    <a:pt x="1334" y="1072"/>
                    <a:pt x="1096" y="1310"/>
                    <a:pt x="810" y="1310"/>
                  </a:cubicBezTo>
                  <a:cubicBezTo>
                    <a:pt x="548" y="1310"/>
                    <a:pt x="310" y="1072"/>
                    <a:pt x="310" y="810"/>
                  </a:cubicBezTo>
                  <a:cubicBezTo>
                    <a:pt x="310" y="524"/>
                    <a:pt x="548" y="286"/>
                    <a:pt x="810" y="286"/>
                  </a:cubicBezTo>
                  <a:close/>
                  <a:moveTo>
                    <a:pt x="810" y="0"/>
                  </a:moveTo>
                  <a:cubicBezTo>
                    <a:pt x="381" y="0"/>
                    <a:pt x="0" y="357"/>
                    <a:pt x="0" y="810"/>
                  </a:cubicBezTo>
                  <a:cubicBezTo>
                    <a:pt x="0" y="1239"/>
                    <a:pt x="381" y="1620"/>
                    <a:pt x="810" y="1620"/>
                  </a:cubicBezTo>
                  <a:cubicBezTo>
                    <a:pt x="1262" y="1620"/>
                    <a:pt x="1620" y="1239"/>
                    <a:pt x="1620" y="810"/>
                  </a:cubicBezTo>
                  <a:cubicBezTo>
                    <a:pt x="1620" y="357"/>
                    <a:pt x="1262" y="0"/>
                    <a:pt x="8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9"/>
            <p:cNvSpPr/>
            <p:nvPr/>
          </p:nvSpPr>
          <p:spPr>
            <a:xfrm>
              <a:off x="4219653" y="1732337"/>
              <a:ext cx="57478" cy="57478"/>
            </a:xfrm>
            <a:custGeom>
              <a:rect b="b" l="l" r="r" t="t"/>
              <a:pathLst>
                <a:path extrusionOk="0" h="1620" w="1620">
                  <a:moveTo>
                    <a:pt x="810" y="310"/>
                  </a:moveTo>
                  <a:cubicBezTo>
                    <a:pt x="1096" y="310"/>
                    <a:pt x="1334" y="548"/>
                    <a:pt x="1334" y="810"/>
                  </a:cubicBezTo>
                  <a:cubicBezTo>
                    <a:pt x="1334" y="1096"/>
                    <a:pt x="1096" y="1334"/>
                    <a:pt x="810" y="1334"/>
                  </a:cubicBezTo>
                  <a:cubicBezTo>
                    <a:pt x="548" y="1334"/>
                    <a:pt x="310" y="1096"/>
                    <a:pt x="310" y="810"/>
                  </a:cubicBezTo>
                  <a:cubicBezTo>
                    <a:pt x="310" y="548"/>
                    <a:pt x="548" y="310"/>
                    <a:pt x="810" y="310"/>
                  </a:cubicBezTo>
                  <a:close/>
                  <a:moveTo>
                    <a:pt x="810" y="1"/>
                  </a:moveTo>
                  <a:cubicBezTo>
                    <a:pt x="381" y="1"/>
                    <a:pt x="0" y="382"/>
                    <a:pt x="0" y="810"/>
                  </a:cubicBezTo>
                  <a:cubicBezTo>
                    <a:pt x="0" y="1263"/>
                    <a:pt x="381" y="1620"/>
                    <a:pt x="810" y="1620"/>
                  </a:cubicBezTo>
                  <a:cubicBezTo>
                    <a:pt x="1262" y="1620"/>
                    <a:pt x="1620" y="1263"/>
                    <a:pt x="1620" y="810"/>
                  </a:cubicBezTo>
                  <a:cubicBezTo>
                    <a:pt x="1620" y="382"/>
                    <a:pt x="1262"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9"/>
            <p:cNvSpPr/>
            <p:nvPr/>
          </p:nvSpPr>
          <p:spPr>
            <a:xfrm>
              <a:off x="4243318" y="1756002"/>
              <a:ext cx="10999" cy="10999"/>
            </a:xfrm>
            <a:custGeom>
              <a:rect b="b" l="l" r="r" t="t"/>
              <a:pathLst>
                <a:path extrusionOk="0" h="310" w="310">
                  <a:moveTo>
                    <a:pt x="143" y="0"/>
                  </a:moveTo>
                  <a:cubicBezTo>
                    <a:pt x="72" y="0"/>
                    <a:pt x="0" y="72"/>
                    <a:pt x="0" y="143"/>
                  </a:cubicBezTo>
                  <a:cubicBezTo>
                    <a:pt x="0" y="238"/>
                    <a:pt x="72" y="310"/>
                    <a:pt x="143" y="310"/>
                  </a:cubicBezTo>
                  <a:cubicBezTo>
                    <a:pt x="238" y="310"/>
                    <a:pt x="310" y="238"/>
                    <a:pt x="310" y="143"/>
                  </a:cubicBezTo>
                  <a:cubicBezTo>
                    <a:pt x="310" y="72"/>
                    <a:pt x="238"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9"/>
            <p:cNvSpPr/>
            <p:nvPr/>
          </p:nvSpPr>
          <p:spPr>
            <a:xfrm>
              <a:off x="4038811" y="1657900"/>
              <a:ext cx="133547" cy="33919"/>
            </a:xfrm>
            <a:custGeom>
              <a:rect b="b" l="l" r="r" t="t"/>
              <a:pathLst>
                <a:path extrusionOk="0" h="956" w="3764">
                  <a:moveTo>
                    <a:pt x="3454" y="289"/>
                  </a:moveTo>
                  <a:cubicBezTo>
                    <a:pt x="3454" y="289"/>
                    <a:pt x="3454" y="289"/>
                    <a:pt x="3454" y="312"/>
                  </a:cubicBezTo>
                  <a:lnTo>
                    <a:pt x="3454" y="646"/>
                  </a:lnTo>
                  <a:lnTo>
                    <a:pt x="287" y="646"/>
                  </a:lnTo>
                  <a:lnTo>
                    <a:pt x="287" y="312"/>
                  </a:lnTo>
                  <a:cubicBezTo>
                    <a:pt x="287" y="312"/>
                    <a:pt x="287" y="289"/>
                    <a:pt x="311" y="289"/>
                  </a:cubicBezTo>
                  <a:close/>
                  <a:moveTo>
                    <a:pt x="270" y="0"/>
                  </a:moveTo>
                  <a:cubicBezTo>
                    <a:pt x="103" y="0"/>
                    <a:pt x="1" y="136"/>
                    <a:pt x="1" y="312"/>
                  </a:cubicBezTo>
                  <a:lnTo>
                    <a:pt x="1" y="646"/>
                  </a:lnTo>
                  <a:cubicBezTo>
                    <a:pt x="1" y="813"/>
                    <a:pt x="144" y="955"/>
                    <a:pt x="311" y="955"/>
                  </a:cubicBezTo>
                  <a:lnTo>
                    <a:pt x="3454" y="955"/>
                  </a:lnTo>
                  <a:cubicBezTo>
                    <a:pt x="3621" y="955"/>
                    <a:pt x="3764" y="813"/>
                    <a:pt x="3764" y="646"/>
                  </a:cubicBezTo>
                  <a:lnTo>
                    <a:pt x="3764" y="312"/>
                  </a:lnTo>
                  <a:cubicBezTo>
                    <a:pt x="3764" y="122"/>
                    <a:pt x="3621" y="3"/>
                    <a:pt x="3454" y="3"/>
                  </a:cubicBezTo>
                  <a:lnTo>
                    <a:pt x="311" y="3"/>
                  </a:lnTo>
                  <a:cubicBezTo>
                    <a:pt x="297" y="1"/>
                    <a:pt x="283" y="0"/>
                    <a:pt x="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39"/>
          <p:cNvSpPr/>
          <p:nvPr/>
        </p:nvSpPr>
        <p:spPr>
          <a:xfrm>
            <a:off x="136227" y="837661"/>
            <a:ext cx="896136" cy="1196206"/>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6" name="Google Shape;1236;p39"/>
          <p:cNvGrpSpPr/>
          <p:nvPr/>
        </p:nvGrpSpPr>
        <p:grpSpPr>
          <a:xfrm>
            <a:off x="1688392" y="1993115"/>
            <a:ext cx="422352" cy="312432"/>
            <a:chOff x="3158410" y="2762321"/>
            <a:chExt cx="370127" cy="273799"/>
          </a:xfrm>
        </p:grpSpPr>
        <p:sp>
          <p:nvSpPr>
            <p:cNvPr id="1237" name="Google Shape;1237;p39"/>
            <p:cNvSpPr/>
            <p:nvPr/>
          </p:nvSpPr>
          <p:spPr>
            <a:xfrm>
              <a:off x="3158410" y="2762321"/>
              <a:ext cx="370127" cy="273799"/>
            </a:xfrm>
            <a:custGeom>
              <a:rect b="b" l="l" r="r" t="t"/>
              <a:pathLst>
                <a:path extrusionOk="0" h="7717" w="10432">
                  <a:moveTo>
                    <a:pt x="9502" y="977"/>
                  </a:moveTo>
                  <a:cubicBezTo>
                    <a:pt x="9621" y="977"/>
                    <a:pt x="9693" y="1048"/>
                    <a:pt x="9693" y="1167"/>
                  </a:cubicBezTo>
                  <a:cubicBezTo>
                    <a:pt x="9693" y="1262"/>
                    <a:pt x="9621" y="1334"/>
                    <a:pt x="9502" y="1334"/>
                  </a:cubicBezTo>
                  <a:lnTo>
                    <a:pt x="5597" y="1334"/>
                  </a:lnTo>
                  <a:cubicBezTo>
                    <a:pt x="5406" y="1191"/>
                    <a:pt x="5192" y="1072"/>
                    <a:pt x="4954" y="977"/>
                  </a:cubicBezTo>
                  <a:close/>
                  <a:moveTo>
                    <a:pt x="9502" y="1643"/>
                  </a:moveTo>
                  <a:cubicBezTo>
                    <a:pt x="9550" y="1643"/>
                    <a:pt x="9598" y="1667"/>
                    <a:pt x="9645" y="1715"/>
                  </a:cubicBezTo>
                  <a:cubicBezTo>
                    <a:pt x="9669" y="1739"/>
                    <a:pt x="9693" y="1786"/>
                    <a:pt x="9693" y="1834"/>
                  </a:cubicBezTo>
                  <a:cubicBezTo>
                    <a:pt x="9693" y="1929"/>
                    <a:pt x="9621" y="2024"/>
                    <a:pt x="9502" y="2024"/>
                  </a:cubicBezTo>
                  <a:lnTo>
                    <a:pt x="6287" y="2024"/>
                  </a:lnTo>
                  <a:cubicBezTo>
                    <a:pt x="6192" y="1882"/>
                    <a:pt x="6073" y="1763"/>
                    <a:pt x="5954" y="1643"/>
                  </a:cubicBezTo>
                  <a:close/>
                  <a:moveTo>
                    <a:pt x="9502" y="2334"/>
                  </a:moveTo>
                  <a:cubicBezTo>
                    <a:pt x="9550" y="2334"/>
                    <a:pt x="9598" y="2334"/>
                    <a:pt x="9645" y="2382"/>
                  </a:cubicBezTo>
                  <a:cubicBezTo>
                    <a:pt x="9669" y="2406"/>
                    <a:pt x="9693" y="2453"/>
                    <a:pt x="9693" y="2501"/>
                  </a:cubicBezTo>
                  <a:cubicBezTo>
                    <a:pt x="9693" y="2620"/>
                    <a:pt x="9621" y="2691"/>
                    <a:pt x="9502" y="2691"/>
                  </a:cubicBezTo>
                  <a:lnTo>
                    <a:pt x="6716" y="2691"/>
                  </a:lnTo>
                  <a:cubicBezTo>
                    <a:pt x="6645" y="2572"/>
                    <a:pt x="6597" y="2453"/>
                    <a:pt x="6502" y="2334"/>
                  </a:cubicBezTo>
                  <a:close/>
                  <a:moveTo>
                    <a:pt x="9502" y="3001"/>
                  </a:moveTo>
                  <a:cubicBezTo>
                    <a:pt x="9574" y="3001"/>
                    <a:pt x="9598" y="3025"/>
                    <a:pt x="9645" y="3048"/>
                  </a:cubicBezTo>
                  <a:cubicBezTo>
                    <a:pt x="9669" y="3096"/>
                    <a:pt x="9693" y="3144"/>
                    <a:pt x="9693" y="3191"/>
                  </a:cubicBezTo>
                  <a:cubicBezTo>
                    <a:pt x="9693" y="3287"/>
                    <a:pt x="9621" y="3358"/>
                    <a:pt x="9502" y="3358"/>
                  </a:cubicBezTo>
                  <a:lnTo>
                    <a:pt x="6954" y="3358"/>
                  </a:lnTo>
                  <a:cubicBezTo>
                    <a:pt x="6930" y="3239"/>
                    <a:pt x="6883" y="3120"/>
                    <a:pt x="6835" y="3001"/>
                  </a:cubicBezTo>
                  <a:close/>
                  <a:moveTo>
                    <a:pt x="9502" y="3668"/>
                  </a:moveTo>
                  <a:cubicBezTo>
                    <a:pt x="9550" y="3668"/>
                    <a:pt x="9598" y="3691"/>
                    <a:pt x="9645" y="3715"/>
                  </a:cubicBezTo>
                  <a:cubicBezTo>
                    <a:pt x="9669" y="3763"/>
                    <a:pt x="9693" y="3811"/>
                    <a:pt x="9693" y="3858"/>
                  </a:cubicBezTo>
                  <a:cubicBezTo>
                    <a:pt x="9693" y="3953"/>
                    <a:pt x="9621" y="4049"/>
                    <a:pt x="9502" y="4049"/>
                  </a:cubicBezTo>
                  <a:lnTo>
                    <a:pt x="7049" y="4049"/>
                  </a:lnTo>
                  <a:cubicBezTo>
                    <a:pt x="7049" y="3906"/>
                    <a:pt x="7026" y="3787"/>
                    <a:pt x="7002" y="3668"/>
                  </a:cubicBezTo>
                  <a:close/>
                  <a:moveTo>
                    <a:pt x="9502" y="4358"/>
                  </a:moveTo>
                  <a:cubicBezTo>
                    <a:pt x="9574" y="4358"/>
                    <a:pt x="9598" y="4358"/>
                    <a:pt x="9645" y="4406"/>
                  </a:cubicBezTo>
                  <a:cubicBezTo>
                    <a:pt x="9669" y="4430"/>
                    <a:pt x="9693" y="4477"/>
                    <a:pt x="9693" y="4525"/>
                  </a:cubicBezTo>
                  <a:cubicBezTo>
                    <a:pt x="9693" y="4644"/>
                    <a:pt x="9621" y="4716"/>
                    <a:pt x="9502" y="4716"/>
                  </a:cubicBezTo>
                  <a:lnTo>
                    <a:pt x="7002" y="4716"/>
                  </a:lnTo>
                  <a:cubicBezTo>
                    <a:pt x="7026" y="4596"/>
                    <a:pt x="7049" y="4477"/>
                    <a:pt x="7049" y="4358"/>
                  </a:cubicBezTo>
                  <a:close/>
                  <a:moveTo>
                    <a:pt x="9502" y="5025"/>
                  </a:moveTo>
                  <a:cubicBezTo>
                    <a:pt x="9550" y="5025"/>
                    <a:pt x="9598" y="5049"/>
                    <a:pt x="9645" y="5073"/>
                  </a:cubicBezTo>
                  <a:cubicBezTo>
                    <a:pt x="9669" y="5120"/>
                    <a:pt x="9693" y="5144"/>
                    <a:pt x="9693" y="5216"/>
                  </a:cubicBezTo>
                  <a:cubicBezTo>
                    <a:pt x="9693" y="5311"/>
                    <a:pt x="9621" y="5382"/>
                    <a:pt x="9502" y="5382"/>
                  </a:cubicBezTo>
                  <a:lnTo>
                    <a:pt x="6835" y="5382"/>
                  </a:lnTo>
                  <a:cubicBezTo>
                    <a:pt x="6883" y="5263"/>
                    <a:pt x="6906" y="5144"/>
                    <a:pt x="6954" y="5025"/>
                  </a:cubicBezTo>
                  <a:close/>
                  <a:moveTo>
                    <a:pt x="9502" y="5692"/>
                  </a:moveTo>
                  <a:cubicBezTo>
                    <a:pt x="9550" y="5692"/>
                    <a:pt x="9598" y="5716"/>
                    <a:pt x="9645" y="5740"/>
                  </a:cubicBezTo>
                  <a:cubicBezTo>
                    <a:pt x="9669" y="5787"/>
                    <a:pt x="9693" y="5835"/>
                    <a:pt x="9693" y="5882"/>
                  </a:cubicBezTo>
                  <a:cubicBezTo>
                    <a:pt x="9693" y="5978"/>
                    <a:pt x="9621" y="6073"/>
                    <a:pt x="9502" y="6073"/>
                  </a:cubicBezTo>
                  <a:lnTo>
                    <a:pt x="6502" y="6073"/>
                  </a:lnTo>
                  <a:cubicBezTo>
                    <a:pt x="6597" y="5954"/>
                    <a:pt x="6645" y="5835"/>
                    <a:pt x="6716" y="5692"/>
                  </a:cubicBezTo>
                  <a:close/>
                  <a:moveTo>
                    <a:pt x="3525" y="977"/>
                  </a:moveTo>
                  <a:cubicBezTo>
                    <a:pt x="5287" y="977"/>
                    <a:pt x="6740" y="2429"/>
                    <a:pt x="6740" y="4192"/>
                  </a:cubicBezTo>
                  <a:cubicBezTo>
                    <a:pt x="6740" y="5978"/>
                    <a:pt x="5311" y="7407"/>
                    <a:pt x="3525" y="7407"/>
                  </a:cubicBezTo>
                  <a:cubicBezTo>
                    <a:pt x="1739" y="7407"/>
                    <a:pt x="310" y="5978"/>
                    <a:pt x="310" y="4192"/>
                  </a:cubicBezTo>
                  <a:cubicBezTo>
                    <a:pt x="310" y="2429"/>
                    <a:pt x="1763" y="977"/>
                    <a:pt x="3525" y="977"/>
                  </a:cubicBezTo>
                  <a:close/>
                  <a:moveTo>
                    <a:pt x="9502" y="6359"/>
                  </a:moveTo>
                  <a:cubicBezTo>
                    <a:pt x="9574" y="6359"/>
                    <a:pt x="9598" y="6383"/>
                    <a:pt x="9645" y="6430"/>
                  </a:cubicBezTo>
                  <a:cubicBezTo>
                    <a:pt x="9669" y="6454"/>
                    <a:pt x="9693" y="6502"/>
                    <a:pt x="9693" y="6549"/>
                  </a:cubicBezTo>
                  <a:cubicBezTo>
                    <a:pt x="9693" y="6644"/>
                    <a:pt x="9621" y="6740"/>
                    <a:pt x="9502" y="6740"/>
                  </a:cubicBezTo>
                  <a:lnTo>
                    <a:pt x="8073" y="6740"/>
                  </a:lnTo>
                  <a:cubicBezTo>
                    <a:pt x="7978" y="6740"/>
                    <a:pt x="7907" y="6811"/>
                    <a:pt x="7907" y="6883"/>
                  </a:cubicBezTo>
                  <a:cubicBezTo>
                    <a:pt x="7907" y="6978"/>
                    <a:pt x="7978" y="7049"/>
                    <a:pt x="8073" y="7049"/>
                  </a:cubicBezTo>
                  <a:lnTo>
                    <a:pt x="10121" y="7049"/>
                  </a:lnTo>
                  <a:lnTo>
                    <a:pt x="10121" y="7407"/>
                  </a:lnTo>
                  <a:lnTo>
                    <a:pt x="4954" y="7407"/>
                  </a:lnTo>
                  <a:cubicBezTo>
                    <a:pt x="5192" y="7311"/>
                    <a:pt x="5406" y="7192"/>
                    <a:pt x="5597" y="7049"/>
                  </a:cubicBezTo>
                  <a:lnTo>
                    <a:pt x="7359" y="7049"/>
                  </a:lnTo>
                  <a:cubicBezTo>
                    <a:pt x="7430" y="7049"/>
                    <a:pt x="7502" y="6978"/>
                    <a:pt x="7502" y="6883"/>
                  </a:cubicBezTo>
                  <a:cubicBezTo>
                    <a:pt x="7502" y="6811"/>
                    <a:pt x="7430" y="6740"/>
                    <a:pt x="7359" y="6740"/>
                  </a:cubicBezTo>
                  <a:lnTo>
                    <a:pt x="5954" y="6740"/>
                  </a:lnTo>
                  <a:cubicBezTo>
                    <a:pt x="6073" y="6621"/>
                    <a:pt x="6192" y="6502"/>
                    <a:pt x="6287" y="6359"/>
                  </a:cubicBezTo>
                  <a:close/>
                  <a:moveTo>
                    <a:pt x="3525" y="0"/>
                  </a:moveTo>
                  <a:cubicBezTo>
                    <a:pt x="3453" y="0"/>
                    <a:pt x="3382" y="72"/>
                    <a:pt x="3382" y="143"/>
                  </a:cubicBezTo>
                  <a:lnTo>
                    <a:pt x="3382" y="667"/>
                  </a:lnTo>
                  <a:cubicBezTo>
                    <a:pt x="1501" y="739"/>
                    <a:pt x="0" y="2310"/>
                    <a:pt x="0" y="4192"/>
                  </a:cubicBezTo>
                  <a:cubicBezTo>
                    <a:pt x="0" y="6144"/>
                    <a:pt x="1572" y="7716"/>
                    <a:pt x="3525" y="7716"/>
                  </a:cubicBezTo>
                  <a:lnTo>
                    <a:pt x="10264" y="7716"/>
                  </a:lnTo>
                  <a:cubicBezTo>
                    <a:pt x="10360" y="7716"/>
                    <a:pt x="10431" y="7645"/>
                    <a:pt x="10431" y="7573"/>
                  </a:cubicBezTo>
                  <a:lnTo>
                    <a:pt x="10431" y="6883"/>
                  </a:lnTo>
                  <a:cubicBezTo>
                    <a:pt x="10431" y="6811"/>
                    <a:pt x="10360" y="6740"/>
                    <a:pt x="10264" y="6740"/>
                  </a:cubicBezTo>
                  <a:lnTo>
                    <a:pt x="9955" y="6740"/>
                  </a:lnTo>
                  <a:cubicBezTo>
                    <a:pt x="9979" y="6692"/>
                    <a:pt x="10002" y="6621"/>
                    <a:pt x="10002" y="6549"/>
                  </a:cubicBezTo>
                  <a:cubicBezTo>
                    <a:pt x="10002" y="6430"/>
                    <a:pt x="9955" y="6311"/>
                    <a:pt x="9859" y="6216"/>
                  </a:cubicBezTo>
                  <a:cubicBezTo>
                    <a:pt x="9955" y="6121"/>
                    <a:pt x="10002" y="6025"/>
                    <a:pt x="10002" y="5882"/>
                  </a:cubicBezTo>
                  <a:cubicBezTo>
                    <a:pt x="10002" y="5763"/>
                    <a:pt x="9955" y="5644"/>
                    <a:pt x="9859" y="5549"/>
                  </a:cubicBezTo>
                  <a:cubicBezTo>
                    <a:pt x="9955" y="5454"/>
                    <a:pt x="10002" y="5335"/>
                    <a:pt x="10002" y="5216"/>
                  </a:cubicBezTo>
                  <a:cubicBezTo>
                    <a:pt x="10002" y="5097"/>
                    <a:pt x="9955" y="4977"/>
                    <a:pt x="9859" y="4882"/>
                  </a:cubicBezTo>
                  <a:cubicBezTo>
                    <a:pt x="9955" y="4787"/>
                    <a:pt x="10002" y="4668"/>
                    <a:pt x="10002" y="4549"/>
                  </a:cubicBezTo>
                  <a:cubicBezTo>
                    <a:pt x="10002" y="4406"/>
                    <a:pt x="9955" y="4287"/>
                    <a:pt x="9859" y="4192"/>
                  </a:cubicBezTo>
                  <a:cubicBezTo>
                    <a:pt x="9955" y="4120"/>
                    <a:pt x="10002" y="4001"/>
                    <a:pt x="10002" y="3858"/>
                  </a:cubicBezTo>
                  <a:cubicBezTo>
                    <a:pt x="10002" y="3739"/>
                    <a:pt x="9955" y="3620"/>
                    <a:pt x="9859" y="3525"/>
                  </a:cubicBezTo>
                  <a:cubicBezTo>
                    <a:pt x="9955" y="3430"/>
                    <a:pt x="10002" y="3334"/>
                    <a:pt x="10002" y="3191"/>
                  </a:cubicBezTo>
                  <a:cubicBezTo>
                    <a:pt x="10002" y="3072"/>
                    <a:pt x="9955" y="2953"/>
                    <a:pt x="9859" y="2858"/>
                  </a:cubicBezTo>
                  <a:cubicBezTo>
                    <a:pt x="9955" y="2763"/>
                    <a:pt x="10002" y="2644"/>
                    <a:pt x="10002" y="2525"/>
                  </a:cubicBezTo>
                  <a:cubicBezTo>
                    <a:pt x="10002" y="2406"/>
                    <a:pt x="9955" y="2286"/>
                    <a:pt x="9859" y="2191"/>
                  </a:cubicBezTo>
                  <a:cubicBezTo>
                    <a:pt x="9955" y="2096"/>
                    <a:pt x="10002" y="1977"/>
                    <a:pt x="10002" y="1858"/>
                  </a:cubicBezTo>
                  <a:cubicBezTo>
                    <a:pt x="10002" y="1715"/>
                    <a:pt x="9955" y="1596"/>
                    <a:pt x="9859" y="1501"/>
                  </a:cubicBezTo>
                  <a:cubicBezTo>
                    <a:pt x="9955" y="1429"/>
                    <a:pt x="10002" y="1310"/>
                    <a:pt x="10002" y="1167"/>
                  </a:cubicBezTo>
                  <a:cubicBezTo>
                    <a:pt x="10002" y="1120"/>
                    <a:pt x="9979" y="1048"/>
                    <a:pt x="9955" y="1000"/>
                  </a:cubicBezTo>
                  <a:lnTo>
                    <a:pt x="10264" y="1000"/>
                  </a:lnTo>
                  <a:cubicBezTo>
                    <a:pt x="10360" y="977"/>
                    <a:pt x="10431" y="905"/>
                    <a:pt x="10431" y="810"/>
                  </a:cubicBezTo>
                  <a:lnTo>
                    <a:pt x="10431" y="143"/>
                  </a:lnTo>
                  <a:cubicBezTo>
                    <a:pt x="10431" y="72"/>
                    <a:pt x="10360" y="0"/>
                    <a:pt x="10264" y="0"/>
                  </a:cubicBezTo>
                  <a:lnTo>
                    <a:pt x="9645" y="0"/>
                  </a:lnTo>
                  <a:cubicBezTo>
                    <a:pt x="9574" y="0"/>
                    <a:pt x="9502" y="72"/>
                    <a:pt x="9502" y="143"/>
                  </a:cubicBezTo>
                  <a:cubicBezTo>
                    <a:pt x="9502" y="238"/>
                    <a:pt x="9574" y="310"/>
                    <a:pt x="9645" y="310"/>
                  </a:cubicBezTo>
                  <a:lnTo>
                    <a:pt x="10121" y="310"/>
                  </a:lnTo>
                  <a:lnTo>
                    <a:pt x="10121" y="667"/>
                  </a:lnTo>
                  <a:lnTo>
                    <a:pt x="3668" y="667"/>
                  </a:lnTo>
                  <a:lnTo>
                    <a:pt x="3668" y="310"/>
                  </a:lnTo>
                  <a:lnTo>
                    <a:pt x="8931" y="310"/>
                  </a:lnTo>
                  <a:cubicBezTo>
                    <a:pt x="9026" y="310"/>
                    <a:pt x="9097" y="238"/>
                    <a:pt x="9097" y="143"/>
                  </a:cubicBezTo>
                  <a:cubicBezTo>
                    <a:pt x="9097" y="72"/>
                    <a:pt x="9026" y="0"/>
                    <a:pt x="89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9"/>
            <p:cNvSpPr/>
            <p:nvPr/>
          </p:nvSpPr>
          <p:spPr>
            <a:xfrm>
              <a:off x="3230222" y="2857798"/>
              <a:ext cx="106511" cy="106475"/>
            </a:xfrm>
            <a:custGeom>
              <a:rect b="b" l="l" r="r" t="t"/>
              <a:pathLst>
                <a:path extrusionOk="0" h="3001" w="3002">
                  <a:moveTo>
                    <a:pt x="1501" y="0"/>
                  </a:moveTo>
                  <a:cubicBezTo>
                    <a:pt x="1120" y="0"/>
                    <a:pt x="763" y="143"/>
                    <a:pt x="477" y="405"/>
                  </a:cubicBezTo>
                  <a:cubicBezTo>
                    <a:pt x="405" y="453"/>
                    <a:pt x="405" y="572"/>
                    <a:pt x="477" y="619"/>
                  </a:cubicBezTo>
                  <a:cubicBezTo>
                    <a:pt x="501" y="655"/>
                    <a:pt x="536" y="673"/>
                    <a:pt x="575" y="673"/>
                  </a:cubicBezTo>
                  <a:cubicBezTo>
                    <a:pt x="614" y="673"/>
                    <a:pt x="655" y="655"/>
                    <a:pt x="691" y="619"/>
                  </a:cubicBezTo>
                  <a:cubicBezTo>
                    <a:pt x="905" y="429"/>
                    <a:pt x="1191" y="310"/>
                    <a:pt x="1501" y="310"/>
                  </a:cubicBezTo>
                  <a:cubicBezTo>
                    <a:pt x="2168" y="310"/>
                    <a:pt x="2692" y="834"/>
                    <a:pt x="2692" y="1501"/>
                  </a:cubicBezTo>
                  <a:cubicBezTo>
                    <a:pt x="2692" y="2167"/>
                    <a:pt x="2168" y="2691"/>
                    <a:pt x="1501" y="2691"/>
                  </a:cubicBezTo>
                  <a:cubicBezTo>
                    <a:pt x="834" y="2691"/>
                    <a:pt x="310" y="2167"/>
                    <a:pt x="310" y="1501"/>
                  </a:cubicBezTo>
                  <a:cubicBezTo>
                    <a:pt x="310" y="1382"/>
                    <a:pt x="310" y="1262"/>
                    <a:pt x="358" y="1167"/>
                  </a:cubicBezTo>
                  <a:cubicBezTo>
                    <a:pt x="382" y="1072"/>
                    <a:pt x="334" y="1000"/>
                    <a:pt x="262" y="977"/>
                  </a:cubicBezTo>
                  <a:cubicBezTo>
                    <a:pt x="246" y="972"/>
                    <a:pt x="229" y="970"/>
                    <a:pt x="214" y="970"/>
                  </a:cubicBezTo>
                  <a:cubicBezTo>
                    <a:pt x="143" y="970"/>
                    <a:pt x="92" y="1013"/>
                    <a:pt x="72" y="1072"/>
                  </a:cubicBezTo>
                  <a:cubicBezTo>
                    <a:pt x="24" y="1215"/>
                    <a:pt x="1" y="1358"/>
                    <a:pt x="1" y="1501"/>
                  </a:cubicBezTo>
                  <a:cubicBezTo>
                    <a:pt x="1" y="2334"/>
                    <a:pt x="667" y="3001"/>
                    <a:pt x="1501" y="3001"/>
                  </a:cubicBezTo>
                  <a:cubicBezTo>
                    <a:pt x="2334" y="3001"/>
                    <a:pt x="3001" y="2334"/>
                    <a:pt x="3001" y="1501"/>
                  </a:cubicBezTo>
                  <a:cubicBezTo>
                    <a:pt x="3001" y="667"/>
                    <a:pt x="2334" y="0"/>
                    <a:pt x="1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9"/>
            <p:cNvSpPr/>
            <p:nvPr/>
          </p:nvSpPr>
          <p:spPr>
            <a:xfrm>
              <a:off x="3265702" y="2809616"/>
              <a:ext cx="35515" cy="35551"/>
            </a:xfrm>
            <a:custGeom>
              <a:rect b="b" l="l" r="r" t="t"/>
              <a:pathLst>
                <a:path extrusionOk="0" h="1002" w="1001">
                  <a:moveTo>
                    <a:pt x="501" y="310"/>
                  </a:moveTo>
                  <a:cubicBezTo>
                    <a:pt x="596" y="310"/>
                    <a:pt x="691" y="406"/>
                    <a:pt x="691" y="501"/>
                  </a:cubicBezTo>
                  <a:cubicBezTo>
                    <a:pt x="691" y="596"/>
                    <a:pt x="596" y="691"/>
                    <a:pt x="501" y="691"/>
                  </a:cubicBezTo>
                  <a:cubicBezTo>
                    <a:pt x="406" y="691"/>
                    <a:pt x="310" y="596"/>
                    <a:pt x="310" y="501"/>
                  </a:cubicBezTo>
                  <a:cubicBezTo>
                    <a:pt x="310" y="406"/>
                    <a:pt x="406" y="310"/>
                    <a:pt x="501" y="310"/>
                  </a:cubicBezTo>
                  <a:close/>
                  <a:moveTo>
                    <a:pt x="501" y="1"/>
                  </a:moveTo>
                  <a:cubicBezTo>
                    <a:pt x="239" y="1"/>
                    <a:pt x="1" y="239"/>
                    <a:pt x="1" y="501"/>
                  </a:cubicBezTo>
                  <a:cubicBezTo>
                    <a:pt x="1" y="763"/>
                    <a:pt x="239" y="1001"/>
                    <a:pt x="501" y="1001"/>
                  </a:cubicBezTo>
                  <a:cubicBezTo>
                    <a:pt x="763" y="1001"/>
                    <a:pt x="1001" y="763"/>
                    <a:pt x="1001" y="501"/>
                  </a:cubicBezTo>
                  <a:cubicBezTo>
                    <a:pt x="1001" y="239"/>
                    <a:pt x="763" y="1"/>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9"/>
            <p:cNvSpPr/>
            <p:nvPr/>
          </p:nvSpPr>
          <p:spPr>
            <a:xfrm>
              <a:off x="3206557" y="2834984"/>
              <a:ext cx="34699" cy="34664"/>
            </a:xfrm>
            <a:custGeom>
              <a:rect b="b" l="l" r="r" t="t"/>
              <a:pathLst>
                <a:path extrusionOk="0" h="977" w="978">
                  <a:moveTo>
                    <a:pt x="501" y="286"/>
                  </a:moveTo>
                  <a:cubicBezTo>
                    <a:pt x="548" y="286"/>
                    <a:pt x="596" y="310"/>
                    <a:pt x="620" y="358"/>
                  </a:cubicBezTo>
                  <a:cubicBezTo>
                    <a:pt x="691" y="429"/>
                    <a:pt x="691" y="524"/>
                    <a:pt x="620" y="619"/>
                  </a:cubicBezTo>
                  <a:cubicBezTo>
                    <a:pt x="596" y="643"/>
                    <a:pt x="548" y="667"/>
                    <a:pt x="501" y="667"/>
                  </a:cubicBezTo>
                  <a:cubicBezTo>
                    <a:pt x="453" y="667"/>
                    <a:pt x="406" y="643"/>
                    <a:pt x="358" y="619"/>
                  </a:cubicBezTo>
                  <a:cubicBezTo>
                    <a:pt x="286" y="548"/>
                    <a:pt x="286" y="429"/>
                    <a:pt x="358" y="358"/>
                  </a:cubicBezTo>
                  <a:cubicBezTo>
                    <a:pt x="406" y="310"/>
                    <a:pt x="453" y="286"/>
                    <a:pt x="501" y="286"/>
                  </a:cubicBezTo>
                  <a:close/>
                  <a:moveTo>
                    <a:pt x="501" y="0"/>
                  </a:moveTo>
                  <a:cubicBezTo>
                    <a:pt x="358" y="0"/>
                    <a:pt x="239" y="48"/>
                    <a:pt x="144" y="143"/>
                  </a:cubicBezTo>
                  <a:cubicBezTo>
                    <a:pt x="72" y="215"/>
                    <a:pt x="1" y="358"/>
                    <a:pt x="1" y="477"/>
                  </a:cubicBezTo>
                  <a:cubicBezTo>
                    <a:pt x="1" y="619"/>
                    <a:pt x="72" y="739"/>
                    <a:pt x="144" y="834"/>
                  </a:cubicBezTo>
                  <a:cubicBezTo>
                    <a:pt x="239" y="905"/>
                    <a:pt x="358" y="977"/>
                    <a:pt x="501" y="977"/>
                  </a:cubicBezTo>
                  <a:cubicBezTo>
                    <a:pt x="620" y="977"/>
                    <a:pt x="763" y="929"/>
                    <a:pt x="834" y="834"/>
                  </a:cubicBezTo>
                  <a:cubicBezTo>
                    <a:pt x="929" y="739"/>
                    <a:pt x="977" y="619"/>
                    <a:pt x="977" y="477"/>
                  </a:cubicBezTo>
                  <a:cubicBezTo>
                    <a:pt x="977" y="358"/>
                    <a:pt x="929" y="215"/>
                    <a:pt x="834" y="143"/>
                  </a:cubicBezTo>
                  <a:cubicBezTo>
                    <a:pt x="763" y="48"/>
                    <a:pt x="620" y="0"/>
                    <a:pt x="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9"/>
            <p:cNvSpPr/>
            <p:nvPr/>
          </p:nvSpPr>
          <p:spPr>
            <a:xfrm>
              <a:off x="3182076" y="2894129"/>
              <a:ext cx="35515" cy="34664"/>
            </a:xfrm>
            <a:custGeom>
              <a:rect b="b" l="l" r="r" t="t"/>
              <a:pathLst>
                <a:path extrusionOk="0" h="977" w="1001">
                  <a:moveTo>
                    <a:pt x="500" y="286"/>
                  </a:moveTo>
                  <a:cubicBezTo>
                    <a:pt x="595" y="286"/>
                    <a:pt x="691" y="381"/>
                    <a:pt x="691" y="477"/>
                  </a:cubicBezTo>
                  <a:cubicBezTo>
                    <a:pt x="691" y="572"/>
                    <a:pt x="595" y="667"/>
                    <a:pt x="500" y="667"/>
                  </a:cubicBezTo>
                  <a:cubicBezTo>
                    <a:pt x="405" y="667"/>
                    <a:pt x="310" y="572"/>
                    <a:pt x="310" y="477"/>
                  </a:cubicBezTo>
                  <a:cubicBezTo>
                    <a:pt x="310" y="381"/>
                    <a:pt x="405" y="286"/>
                    <a:pt x="500" y="286"/>
                  </a:cubicBezTo>
                  <a:close/>
                  <a:moveTo>
                    <a:pt x="500" y="0"/>
                  </a:moveTo>
                  <a:cubicBezTo>
                    <a:pt x="238" y="0"/>
                    <a:pt x="0" y="215"/>
                    <a:pt x="0" y="477"/>
                  </a:cubicBezTo>
                  <a:cubicBezTo>
                    <a:pt x="0" y="762"/>
                    <a:pt x="238" y="977"/>
                    <a:pt x="500" y="977"/>
                  </a:cubicBezTo>
                  <a:cubicBezTo>
                    <a:pt x="762" y="977"/>
                    <a:pt x="1000" y="739"/>
                    <a:pt x="1000" y="477"/>
                  </a:cubicBezTo>
                  <a:cubicBezTo>
                    <a:pt x="1000" y="215"/>
                    <a:pt x="762" y="0"/>
                    <a:pt x="5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9"/>
            <p:cNvSpPr/>
            <p:nvPr/>
          </p:nvSpPr>
          <p:spPr>
            <a:xfrm>
              <a:off x="3206557" y="2953274"/>
              <a:ext cx="34699" cy="34664"/>
            </a:xfrm>
            <a:custGeom>
              <a:rect b="b" l="l" r="r" t="t"/>
              <a:pathLst>
                <a:path extrusionOk="0" h="977" w="978">
                  <a:moveTo>
                    <a:pt x="501" y="286"/>
                  </a:moveTo>
                  <a:cubicBezTo>
                    <a:pt x="548" y="286"/>
                    <a:pt x="596" y="310"/>
                    <a:pt x="620" y="358"/>
                  </a:cubicBezTo>
                  <a:cubicBezTo>
                    <a:pt x="691" y="429"/>
                    <a:pt x="691" y="548"/>
                    <a:pt x="620" y="619"/>
                  </a:cubicBezTo>
                  <a:cubicBezTo>
                    <a:pt x="596" y="643"/>
                    <a:pt x="548" y="667"/>
                    <a:pt x="501" y="667"/>
                  </a:cubicBezTo>
                  <a:cubicBezTo>
                    <a:pt x="453" y="667"/>
                    <a:pt x="406" y="643"/>
                    <a:pt x="358" y="619"/>
                  </a:cubicBezTo>
                  <a:cubicBezTo>
                    <a:pt x="286" y="548"/>
                    <a:pt x="286" y="429"/>
                    <a:pt x="358" y="358"/>
                  </a:cubicBezTo>
                  <a:cubicBezTo>
                    <a:pt x="406" y="310"/>
                    <a:pt x="453" y="286"/>
                    <a:pt x="501" y="286"/>
                  </a:cubicBezTo>
                  <a:close/>
                  <a:moveTo>
                    <a:pt x="501" y="0"/>
                  </a:moveTo>
                  <a:cubicBezTo>
                    <a:pt x="358" y="0"/>
                    <a:pt x="239" y="48"/>
                    <a:pt x="144" y="143"/>
                  </a:cubicBezTo>
                  <a:cubicBezTo>
                    <a:pt x="72" y="238"/>
                    <a:pt x="1" y="358"/>
                    <a:pt x="1" y="477"/>
                  </a:cubicBezTo>
                  <a:cubicBezTo>
                    <a:pt x="1" y="619"/>
                    <a:pt x="72" y="739"/>
                    <a:pt x="144" y="834"/>
                  </a:cubicBezTo>
                  <a:cubicBezTo>
                    <a:pt x="239" y="929"/>
                    <a:pt x="358" y="977"/>
                    <a:pt x="501" y="977"/>
                  </a:cubicBezTo>
                  <a:cubicBezTo>
                    <a:pt x="620" y="977"/>
                    <a:pt x="763" y="929"/>
                    <a:pt x="834" y="834"/>
                  </a:cubicBezTo>
                  <a:cubicBezTo>
                    <a:pt x="929" y="739"/>
                    <a:pt x="977" y="619"/>
                    <a:pt x="977" y="477"/>
                  </a:cubicBezTo>
                  <a:cubicBezTo>
                    <a:pt x="977" y="358"/>
                    <a:pt x="929" y="238"/>
                    <a:pt x="834" y="143"/>
                  </a:cubicBezTo>
                  <a:cubicBezTo>
                    <a:pt x="763" y="48"/>
                    <a:pt x="620" y="0"/>
                    <a:pt x="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9"/>
            <p:cNvSpPr/>
            <p:nvPr/>
          </p:nvSpPr>
          <p:spPr>
            <a:xfrm>
              <a:off x="3265702" y="2977756"/>
              <a:ext cx="35515" cy="34699"/>
            </a:xfrm>
            <a:custGeom>
              <a:rect b="b" l="l" r="r" t="t"/>
              <a:pathLst>
                <a:path extrusionOk="0" h="978" w="1001">
                  <a:moveTo>
                    <a:pt x="501" y="287"/>
                  </a:moveTo>
                  <a:cubicBezTo>
                    <a:pt x="596" y="287"/>
                    <a:pt x="691" y="382"/>
                    <a:pt x="691" y="477"/>
                  </a:cubicBezTo>
                  <a:cubicBezTo>
                    <a:pt x="691" y="572"/>
                    <a:pt x="596" y="668"/>
                    <a:pt x="501" y="668"/>
                  </a:cubicBezTo>
                  <a:cubicBezTo>
                    <a:pt x="406" y="668"/>
                    <a:pt x="310" y="572"/>
                    <a:pt x="310" y="477"/>
                  </a:cubicBezTo>
                  <a:cubicBezTo>
                    <a:pt x="310" y="382"/>
                    <a:pt x="406" y="287"/>
                    <a:pt x="501" y="287"/>
                  </a:cubicBezTo>
                  <a:close/>
                  <a:moveTo>
                    <a:pt x="501" y="1"/>
                  </a:moveTo>
                  <a:cubicBezTo>
                    <a:pt x="239" y="1"/>
                    <a:pt x="1" y="215"/>
                    <a:pt x="1" y="477"/>
                  </a:cubicBezTo>
                  <a:cubicBezTo>
                    <a:pt x="1" y="763"/>
                    <a:pt x="239" y="977"/>
                    <a:pt x="501" y="977"/>
                  </a:cubicBezTo>
                  <a:cubicBezTo>
                    <a:pt x="763" y="977"/>
                    <a:pt x="1001" y="763"/>
                    <a:pt x="1001" y="477"/>
                  </a:cubicBezTo>
                  <a:cubicBezTo>
                    <a:pt x="1001" y="215"/>
                    <a:pt x="763" y="1"/>
                    <a:pt x="5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9"/>
            <p:cNvSpPr/>
            <p:nvPr/>
          </p:nvSpPr>
          <p:spPr>
            <a:xfrm>
              <a:off x="3324847" y="2953274"/>
              <a:ext cx="35515" cy="34664"/>
            </a:xfrm>
            <a:custGeom>
              <a:rect b="b" l="l" r="r" t="t"/>
              <a:pathLst>
                <a:path extrusionOk="0" h="977" w="1001">
                  <a:moveTo>
                    <a:pt x="501" y="286"/>
                  </a:moveTo>
                  <a:cubicBezTo>
                    <a:pt x="548" y="286"/>
                    <a:pt x="596" y="310"/>
                    <a:pt x="644" y="358"/>
                  </a:cubicBezTo>
                  <a:cubicBezTo>
                    <a:pt x="715" y="429"/>
                    <a:pt x="715" y="548"/>
                    <a:pt x="644" y="619"/>
                  </a:cubicBezTo>
                  <a:cubicBezTo>
                    <a:pt x="608" y="655"/>
                    <a:pt x="560" y="673"/>
                    <a:pt x="513" y="673"/>
                  </a:cubicBezTo>
                  <a:cubicBezTo>
                    <a:pt x="465" y="673"/>
                    <a:pt x="417" y="655"/>
                    <a:pt x="382" y="619"/>
                  </a:cubicBezTo>
                  <a:cubicBezTo>
                    <a:pt x="310" y="548"/>
                    <a:pt x="310" y="429"/>
                    <a:pt x="382" y="358"/>
                  </a:cubicBezTo>
                  <a:cubicBezTo>
                    <a:pt x="406" y="310"/>
                    <a:pt x="453" y="286"/>
                    <a:pt x="501" y="286"/>
                  </a:cubicBezTo>
                  <a:close/>
                  <a:moveTo>
                    <a:pt x="513" y="0"/>
                  </a:moveTo>
                  <a:cubicBezTo>
                    <a:pt x="388" y="0"/>
                    <a:pt x="263" y="48"/>
                    <a:pt x="167" y="143"/>
                  </a:cubicBezTo>
                  <a:cubicBezTo>
                    <a:pt x="72" y="238"/>
                    <a:pt x="1" y="358"/>
                    <a:pt x="1" y="477"/>
                  </a:cubicBezTo>
                  <a:cubicBezTo>
                    <a:pt x="1" y="619"/>
                    <a:pt x="72" y="739"/>
                    <a:pt x="167" y="834"/>
                  </a:cubicBezTo>
                  <a:cubicBezTo>
                    <a:pt x="239" y="929"/>
                    <a:pt x="382" y="977"/>
                    <a:pt x="501" y="977"/>
                  </a:cubicBezTo>
                  <a:cubicBezTo>
                    <a:pt x="644" y="977"/>
                    <a:pt x="763" y="929"/>
                    <a:pt x="858" y="834"/>
                  </a:cubicBezTo>
                  <a:cubicBezTo>
                    <a:pt x="930" y="739"/>
                    <a:pt x="1001" y="619"/>
                    <a:pt x="1001" y="477"/>
                  </a:cubicBezTo>
                  <a:cubicBezTo>
                    <a:pt x="1001" y="358"/>
                    <a:pt x="930" y="238"/>
                    <a:pt x="858" y="143"/>
                  </a:cubicBezTo>
                  <a:cubicBezTo>
                    <a:pt x="763" y="48"/>
                    <a:pt x="638" y="0"/>
                    <a:pt x="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9"/>
            <p:cNvSpPr/>
            <p:nvPr/>
          </p:nvSpPr>
          <p:spPr>
            <a:xfrm>
              <a:off x="3350215" y="2894129"/>
              <a:ext cx="34664" cy="34664"/>
            </a:xfrm>
            <a:custGeom>
              <a:rect b="b" l="l" r="r" t="t"/>
              <a:pathLst>
                <a:path extrusionOk="0" h="977" w="977">
                  <a:moveTo>
                    <a:pt x="476" y="286"/>
                  </a:moveTo>
                  <a:cubicBezTo>
                    <a:pt x="572" y="286"/>
                    <a:pt x="667" y="381"/>
                    <a:pt x="667" y="477"/>
                  </a:cubicBezTo>
                  <a:cubicBezTo>
                    <a:pt x="667" y="572"/>
                    <a:pt x="572" y="667"/>
                    <a:pt x="476" y="667"/>
                  </a:cubicBezTo>
                  <a:cubicBezTo>
                    <a:pt x="381" y="667"/>
                    <a:pt x="286" y="572"/>
                    <a:pt x="286" y="477"/>
                  </a:cubicBezTo>
                  <a:cubicBezTo>
                    <a:pt x="286" y="381"/>
                    <a:pt x="381" y="286"/>
                    <a:pt x="476" y="286"/>
                  </a:cubicBezTo>
                  <a:close/>
                  <a:moveTo>
                    <a:pt x="476" y="0"/>
                  </a:moveTo>
                  <a:cubicBezTo>
                    <a:pt x="215" y="0"/>
                    <a:pt x="0" y="215"/>
                    <a:pt x="0" y="477"/>
                  </a:cubicBezTo>
                  <a:cubicBezTo>
                    <a:pt x="0" y="762"/>
                    <a:pt x="215" y="977"/>
                    <a:pt x="476" y="977"/>
                  </a:cubicBezTo>
                  <a:cubicBezTo>
                    <a:pt x="762" y="977"/>
                    <a:pt x="977" y="762"/>
                    <a:pt x="977" y="477"/>
                  </a:cubicBezTo>
                  <a:cubicBezTo>
                    <a:pt x="977" y="215"/>
                    <a:pt x="738" y="0"/>
                    <a:pt x="4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9"/>
            <p:cNvSpPr/>
            <p:nvPr/>
          </p:nvSpPr>
          <p:spPr>
            <a:xfrm>
              <a:off x="3324847" y="2834984"/>
              <a:ext cx="35515" cy="34664"/>
            </a:xfrm>
            <a:custGeom>
              <a:rect b="b" l="l" r="r" t="t"/>
              <a:pathLst>
                <a:path extrusionOk="0" h="977" w="1001">
                  <a:moveTo>
                    <a:pt x="501" y="286"/>
                  </a:moveTo>
                  <a:cubicBezTo>
                    <a:pt x="548" y="286"/>
                    <a:pt x="596" y="310"/>
                    <a:pt x="644" y="358"/>
                  </a:cubicBezTo>
                  <a:cubicBezTo>
                    <a:pt x="715" y="429"/>
                    <a:pt x="715" y="524"/>
                    <a:pt x="644" y="619"/>
                  </a:cubicBezTo>
                  <a:cubicBezTo>
                    <a:pt x="608" y="655"/>
                    <a:pt x="560" y="673"/>
                    <a:pt x="513" y="673"/>
                  </a:cubicBezTo>
                  <a:cubicBezTo>
                    <a:pt x="465" y="673"/>
                    <a:pt x="417" y="655"/>
                    <a:pt x="382" y="619"/>
                  </a:cubicBezTo>
                  <a:cubicBezTo>
                    <a:pt x="310" y="548"/>
                    <a:pt x="310" y="429"/>
                    <a:pt x="382" y="358"/>
                  </a:cubicBezTo>
                  <a:cubicBezTo>
                    <a:pt x="406" y="310"/>
                    <a:pt x="453" y="286"/>
                    <a:pt x="501" y="286"/>
                  </a:cubicBezTo>
                  <a:close/>
                  <a:moveTo>
                    <a:pt x="501" y="0"/>
                  </a:moveTo>
                  <a:cubicBezTo>
                    <a:pt x="370" y="0"/>
                    <a:pt x="239" y="48"/>
                    <a:pt x="144" y="143"/>
                  </a:cubicBezTo>
                  <a:cubicBezTo>
                    <a:pt x="72" y="215"/>
                    <a:pt x="1" y="358"/>
                    <a:pt x="1" y="477"/>
                  </a:cubicBezTo>
                  <a:cubicBezTo>
                    <a:pt x="1" y="619"/>
                    <a:pt x="72" y="739"/>
                    <a:pt x="144" y="834"/>
                  </a:cubicBezTo>
                  <a:cubicBezTo>
                    <a:pt x="239" y="905"/>
                    <a:pt x="382" y="977"/>
                    <a:pt x="501" y="977"/>
                  </a:cubicBezTo>
                  <a:cubicBezTo>
                    <a:pt x="644" y="977"/>
                    <a:pt x="763" y="929"/>
                    <a:pt x="858" y="834"/>
                  </a:cubicBezTo>
                  <a:cubicBezTo>
                    <a:pt x="930" y="739"/>
                    <a:pt x="1001" y="619"/>
                    <a:pt x="1001" y="477"/>
                  </a:cubicBezTo>
                  <a:cubicBezTo>
                    <a:pt x="1001" y="358"/>
                    <a:pt x="930" y="215"/>
                    <a:pt x="858" y="143"/>
                  </a:cubicBezTo>
                  <a:cubicBezTo>
                    <a:pt x="763" y="48"/>
                    <a:pt x="632" y="0"/>
                    <a:pt x="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7" name="Google Shape;1247;p39"/>
          <p:cNvPicPr preferRelativeResize="0"/>
          <p:nvPr/>
        </p:nvPicPr>
        <p:blipFill>
          <a:blip r:embed="rId3">
            <a:alphaModFix/>
          </a:blip>
          <a:stretch>
            <a:fillRect/>
          </a:stretch>
        </p:blipFill>
        <p:spPr>
          <a:xfrm>
            <a:off x="3335088" y="2917988"/>
            <a:ext cx="2619375" cy="1743075"/>
          </a:xfrm>
          <a:prstGeom prst="rect">
            <a:avLst/>
          </a:prstGeom>
          <a:noFill/>
          <a:ln>
            <a:noFill/>
          </a:ln>
        </p:spPr>
      </p:pic>
      <p:pic>
        <p:nvPicPr>
          <p:cNvPr id="1248" name="Google Shape;1248;p39"/>
          <p:cNvPicPr preferRelativeResize="0"/>
          <p:nvPr/>
        </p:nvPicPr>
        <p:blipFill>
          <a:blip r:embed="rId4">
            <a:alphaModFix/>
          </a:blip>
          <a:stretch>
            <a:fillRect/>
          </a:stretch>
        </p:blipFill>
        <p:spPr>
          <a:xfrm>
            <a:off x="6048225" y="2598322"/>
            <a:ext cx="2619376" cy="2062754"/>
          </a:xfrm>
          <a:prstGeom prst="rect">
            <a:avLst/>
          </a:prstGeom>
          <a:noFill/>
          <a:ln>
            <a:noFill/>
          </a:ln>
        </p:spPr>
      </p:pic>
      <p:pic>
        <p:nvPicPr>
          <p:cNvPr id="1249" name="Google Shape;1249;p39"/>
          <p:cNvPicPr preferRelativeResize="0"/>
          <p:nvPr/>
        </p:nvPicPr>
        <p:blipFill>
          <a:blip r:embed="rId5">
            <a:alphaModFix/>
          </a:blip>
          <a:stretch>
            <a:fillRect/>
          </a:stretch>
        </p:blipFill>
        <p:spPr>
          <a:xfrm>
            <a:off x="6349687" y="692624"/>
            <a:ext cx="2317912" cy="1743075"/>
          </a:xfrm>
          <a:prstGeom prst="rect">
            <a:avLst/>
          </a:prstGeom>
          <a:noFill/>
          <a:ln>
            <a:noFill/>
          </a:ln>
        </p:spPr>
      </p:pic>
      <p:pic>
        <p:nvPicPr>
          <p:cNvPr id="1250" name="Google Shape;1250;p39"/>
          <p:cNvPicPr preferRelativeResize="0"/>
          <p:nvPr/>
        </p:nvPicPr>
        <p:blipFill>
          <a:blip r:embed="rId6">
            <a:alphaModFix/>
          </a:blip>
          <a:stretch>
            <a:fillRect/>
          </a:stretch>
        </p:blipFill>
        <p:spPr>
          <a:xfrm>
            <a:off x="3472663" y="1096325"/>
            <a:ext cx="2784465" cy="1743075"/>
          </a:xfrm>
          <a:prstGeom prst="rect">
            <a:avLst/>
          </a:prstGeom>
          <a:noFill/>
          <a:ln>
            <a:noFill/>
          </a:ln>
        </p:spPr>
      </p:pic>
      <p:grpSp>
        <p:nvGrpSpPr>
          <p:cNvPr id="1251" name="Google Shape;1251;p39"/>
          <p:cNvGrpSpPr/>
          <p:nvPr/>
        </p:nvGrpSpPr>
        <p:grpSpPr>
          <a:xfrm>
            <a:off x="1028187" y="93240"/>
            <a:ext cx="573476" cy="785497"/>
            <a:chOff x="-550239" y="1312983"/>
            <a:chExt cx="806010" cy="1104002"/>
          </a:xfrm>
        </p:grpSpPr>
        <p:sp>
          <p:nvSpPr>
            <p:cNvPr id="1252" name="Google Shape;1252;p39"/>
            <p:cNvSpPr/>
            <p:nvPr/>
          </p:nvSpPr>
          <p:spPr>
            <a:xfrm>
              <a:off x="-53302" y="1312983"/>
              <a:ext cx="309073" cy="449440"/>
            </a:xfrm>
            <a:custGeom>
              <a:rect b="b" l="l" r="r" t="t"/>
              <a:pathLst>
                <a:path extrusionOk="0" h="44455" w="30571">
                  <a:moveTo>
                    <a:pt x="19343" y="13620"/>
                  </a:moveTo>
                  <a:cubicBezTo>
                    <a:pt x="21122" y="14437"/>
                    <a:pt x="22408" y="15904"/>
                    <a:pt x="22817" y="17671"/>
                  </a:cubicBezTo>
                  <a:cubicBezTo>
                    <a:pt x="23129" y="19017"/>
                    <a:pt x="22865" y="20099"/>
                    <a:pt x="22071" y="20700"/>
                  </a:cubicBezTo>
                  <a:cubicBezTo>
                    <a:pt x="21653" y="21015"/>
                    <a:pt x="21125" y="21175"/>
                    <a:pt x="20576" y="21175"/>
                  </a:cubicBezTo>
                  <a:cubicBezTo>
                    <a:pt x="20098" y="21175"/>
                    <a:pt x="19603" y="21054"/>
                    <a:pt x="19150" y="20808"/>
                  </a:cubicBezTo>
                  <a:cubicBezTo>
                    <a:pt x="17936" y="20135"/>
                    <a:pt x="17323" y="18765"/>
                    <a:pt x="17455" y="17034"/>
                  </a:cubicBezTo>
                  <a:cubicBezTo>
                    <a:pt x="17564" y="15844"/>
                    <a:pt x="18297" y="14714"/>
                    <a:pt x="19343" y="13620"/>
                  </a:cubicBezTo>
                  <a:close/>
                  <a:moveTo>
                    <a:pt x="26947" y="1"/>
                  </a:moveTo>
                  <a:cubicBezTo>
                    <a:pt x="26658" y="1"/>
                    <a:pt x="26395" y="341"/>
                    <a:pt x="26615" y="649"/>
                  </a:cubicBezTo>
                  <a:cubicBezTo>
                    <a:pt x="29452" y="4267"/>
                    <a:pt x="25990" y="7032"/>
                    <a:pt x="22324" y="9965"/>
                  </a:cubicBezTo>
                  <a:cubicBezTo>
                    <a:pt x="21230" y="10843"/>
                    <a:pt x="20112" y="11732"/>
                    <a:pt x="19150" y="12670"/>
                  </a:cubicBezTo>
                  <a:cubicBezTo>
                    <a:pt x="18814" y="12538"/>
                    <a:pt x="18465" y="12430"/>
                    <a:pt x="18104" y="12357"/>
                  </a:cubicBezTo>
                  <a:cubicBezTo>
                    <a:pt x="17415" y="12197"/>
                    <a:pt x="16716" y="12118"/>
                    <a:pt x="16013" y="12118"/>
                  </a:cubicBezTo>
                  <a:cubicBezTo>
                    <a:pt x="12611" y="12118"/>
                    <a:pt x="9136" y="13966"/>
                    <a:pt x="6396" y="17334"/>
                  </a:cubicBezTo>
                  <a:cubicBezTo>
                    <a:pt x="2621" y="21962"/>
                    <a:pt x="2321" y="28021"/>
                    <a:pt x="2044" y="33382"/>
                  </a:cubicBezTo>
                  <a:cubicBezTo>
                    <a:pt x="1840" y="37373"/>
                    <a:pt x="1648" y="41136"/>
                    <a:pt x="109" y="43852"/>
                  </a:cubicBezTo>
                  <a:cubicBezTo>
                    <a:pt x="1" y="44045"/>
                    <a:pt x="61" y="44285"/>
                    <a:pt x="253" y="44405"/>
                  </a:cubicBezTo>
                  <a:cubicBezTo>
                    <a:pt x="313" y="44430"/>
                    <a:pt x="386" y="44454"/>
                    <a:pt x="458" y="44454"/>
                  </a:cubicBezTo>
                  <a:cubicBezTo>
                    <a:pt x="467" y="44454"/>
                    <a:pt x="476" y="44455"/>
                    <a:pt x="485" y="44455"/>
                  </a:cubicBezTo>
                  <a:cubicBezTo>
                    <a:pt x="620" y="44455"/>
                    <a:pt x="751" y="44374"/>
                    <a:pt x="818" y="44261"/>
                  </a:cubicBezTo>
                  <a:cubicBezTo>
                    <a:pt x="2453" y="41376"/>
                    <a:pt x="2658" y="37517"/>
                    <a:pt x="2862" y="33430"/>
                  </a:cubicBezTo>
                  <a:cubicBezTo>
                    <a:pt x="3138" y="27937"/>
                    <a:pt x="3427" y="22275"/>
                    <a:pt x="7033" y="17839"/>
                  </a:cubicBezTo>
                  <a:cubicBezTo>
                    <a:pt x="9613" y="14680"/>
                    <a:pt x="12866" y="12934"/>
                    <a:pt x="16032" y="12934"/>
                  </a:cubicBezTo>
                  <a:cubicBezTo>
                    <a:pt x="16672" y="12934"/>
                    <a:pt x="17309" y="13005"/>
                    <a:pt x="17936" y="13151"/>
                  </a:cubicBezTo>
                  <a:cubicBezTo>
                    <a:pt x="18141" y="13199"/>
                    <a:pt x="18345" y="13247"/>
                    <a:pt x="18549" y="13319"/>
                  </a:cubicBezTo>
                  <a:cubicBezTo>
                    <a:pt x="17515" y="14461"/>
                    <a:pt x="16782" y="15663"/>
                    <a:pt x="16674" y="16974"/>
                  </a:cubicBezTo>
                  <a:cubicBezTo>
                    <a:pt x="16506" y="19029"/>
                    <a:pt x="17275" y="20688"/>
                    <a:pt x="18778" y="21517"/>
                  </a:cubicBezTo>
                  <a:cubicBezTo>
                    <a:pt x="19348" y="21833"/>
                    <a:pt x="19980" y="21988"/>
                    <a:pt x="20595" y="21988"/>
                  </a:cubicBezTo>
                  <a:cubicBezTo>
                    <a:pt x="21316" y="21988"/>
                    <a:pt x="22013" y="21776"/>
                    <a:pt x="22564" y="21361"/>
                  </a:cubicBezTo>
                  <a:cubicBezTo>
                    <a:pt x="23610" y="20556"/>
                    <a:pt x="23995" y="19149"/>
                    <a:pt x="23610" y="17502"/>
                  </a:cubicBezTo>
                  <a:cubicBezTo>
                    <a:pt x="23165" y="15567"/>
                    <a:pt x="21819" y="13968"/>
                    <a:pt x="19956" y="13031"/>
                  </a:cubicBezTo>
                  <a:cubicBezTo>
                    <a:pt x="20821" y="12201"/>
                    <a:pt x="21831" y="11396"/>
                    <a:pt x="22829" y="10590"/>
                  </a:cubicBezTo>
                  <a:cubicBezTo>
                    <a:pt x="26459" y="7693"/>
                    <a:pt x="30570" y="4400"/>
                    <a:pt x="27252" y="156"/>
                  </a:cubicBezTo>
                  <a:cubicBezTo>
                    <a:pt x="27162" y="47"/>
                    <a:pt x="27053" y="1"/>
                    <a:pt x="26947" y="1"/>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9"/>
            <p:cNvSpPr/>
            <p:nvPr/>
          </p:nvSpPr>
          <p:spPr>
            <a:xfrm>
              <a:off x="-406474" y="1617416"/>
              <a:ext cx="360482" cy="140863"/>
            </a:xfrm>
            <a:custGeom>
              <a:rect b="b" l="l" r="r" t="t"/>
              <a:pathLst>
                <a:path extrusionOk="0" h="13933" w="35656">
                  <a:moveTo>
                    <a:pt x="1455" y="0"/>
                  </a:moveTo>
                  <a:cubicBezTo>
                    <a:pt x="650" y="0"/>
                    <a:pt x="1" y="650"/>
                    <a:pt x="1" y="1455"/>
                  </a:cubicBezTo>
                  <a:lnTo>
                    <a:pt x="1" y="13933"/>
                  </a:lnTo>
                  <a:lnTo>
                    <a:pt x="35655" y="13933"/>
                  </a:lnTo>
                  <a:lnTo>
                    <a:pt x="35655" y="1455"/>
                  </a:lnTo>
                  <a:cubicBezTo>
                    <a:pt x="35655" y="650"/>
                    <a:pt x="35006" y="0"/>
                    <a:pt x="34201"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9"/>
            <p:cNvSpPr/>
            <p:nvPr/>
          </p:nvSpPr>
          <p:spPr>
            <a:xfrm>
              <a:off x="-496403" y="1671615"/>
              <a:ext cx="540339" cy="639276"/>
            </a:xfrm>
            <a:custGeom>
              <a:rect b="b" l="l" r="r" t="t"/>
              <a:pathLst>
                <a:path extrusionOk="0" h="63232" w="53446">
                  <a:moveTo>
                    <a:pt x="3210" y="1"/>
                  </a:moveTo>
                  <a:lnTo>
                    <a:pt x="3174" y="722"/>
                  </a:lnTo>
                  <a:lnTo>
                    <a:pt x="3138" y="1576"/>
                  </a:lnTo>
                  <a:lnTo>
                    <a:pt x="2934" y="5458"/>
                  </a:lnTo>
                  <a:lnTo>
                    <a:pt x="2897" y="6312"/>
                  </a:lnTo>
                  <a:lnTo>
                    <a:pt x="2693" y="10195"/>
                  </a:lnTo>
                  <a:lnTo>
                    <a:pt x="2657" y="11036"/>
                  </a:lnTo>
                  <a:lnTo>
                    <a:pt x="2453" y="14931"/>
                  </a:lnTo>
                  <a:lnTo>
                    <a:pt x="2417" y="15772"/>
                  </a:lnTo>
                  <a:lnTo>
                    <a:pt x="2212" y="19655"/>
                  </a:lnTo>
                  <a:lnTo>
                    <a:pt x="2176" y="20509"/>
                  </a:lnTo>
                  <a:lnTo>
                    <a:pt x="1972" y="24391"/>
                  </a:lnTo>
                  <a:lnTo>
                    <a:pt x="1924" y="25245"/>
                  </a:lnTo>
                  <a:lnTo>
                    <a:pt x="1731" y="29128"/>
                  </a:lnTo>
                  <a:lnTo>
                    <a:pt x="1683" y="29981"/>
                  </a:lnTo>
                  <a:lnTo>
                    <a:pt x="1491" y="33864"/>
                  </a:lnTo>
                  <a:lnTo>
                    <a:pt x="1443" y="34705"/>
                  </a:lnTo>
                  <a:lnTo>
                    <a:pt x="1251" y="38600"/>
                  </a:lnTo>
                  <a:lnTo>
                    <a:pt x="1203" y="39442"/>
                  </a:lnTo>
                  <a:lnTo>
                    <a:pt x="1010" y="43325"/>
                  </a:lnTo>
                  <a:lnTo>
                    <a:pt x="962" y="44178"/>
                  </a:lnTo>
                  <a:lnTo>
                    <a:pt x="770" y="48061"/>
                  </a:lnTo>
                  <a:lnTo>
                    <a:pt x="722" y="48914"/>
                  </a:lnTo>
                  <a:lnTo>
                    <a:pt x="529" y="52797"/>
                  </a:lnTo>
                  <a:lnTo>
                    <a:pt x="481" y="53651"/>
                  </a:lnTo>
                  <a:lnTo>
                    <a:pt x="289" y="57533"/>
                  </a:lnTo>
                  <a:lnTo>
                    <a:pt x="241" y="58375"/>
                  </a:lnTo>
                  <a:lnTo>
                    <a:pt x="49" y="62270"/>
                  </a:lnTo>
                  <a:lnTo>
                    <a:pt x="0" y="63111"/>
                  </a:lnTo>
                  <a:lnTo>
                    <a:pt x="0" y="63231"/>
                  </a:lnTo>
                  <a:lnTo>
                    <a:pt x="53446" y="63231"/>
                  </a:lnTo>
                  <a:lnTo>
                    <a:pt x="53386" y="61933"/>
                  </a:lnTo>
                  <a:lnTo>
                    <a:pt x="53337" y="61104"/>
                  </a:lnTo>
                  <a:lnTo>
                    <a:pt x="53145" y="57329"/>
                  </a:lnTo>
                  <a:lnTo>
                    <a:pt x="53109" y="56512"/>
                  </a:lnTo>
                  <a:lnTo>
                    <a:pt x="52917" y="52737"/>
                  </a:lnTo>
                  <a:lnTo>
                    <a:pt x="52869" y="51908"/>
                  </a:lnTo>
                  <a:lnTo>
                    <a:pt x="52676" y="48133"/>
                  </a:lnTo>
                  <a:lnTo>
                    <a:pt x="52640" y="47316"/>
                  </a:lnTo>
                  <a:lnTo>
                    <a:pt x="52448" y="43541"/>
                  </a:lnTo>
                  <a:lnTo>
                    <a:pt x="52400" y="42711"/>
                  </a:lnTo>
                  <a:lnTo>
                    <a:pt x="52207" y="38937"/>
                  </a:lnTo>
                  <a:lnTo>
                    <a:pt x="52171" y="38107"/>
                  </a:lnTo>
                  <a:lnTo>
                    <a:pt x="51979" y="34333"/>
                  </a:lnTo>
                  <a:lnTo>
                    <a:pt x="51943" y="33515"/>
                  </a:lnTo>
                  <a:lnTo>
                    <a:pt x="51751" y="29741"/>
                  </a:lnTo>
                  <a:lnTo>
                    <a:pt x="51703" y="28911"/>
                  </a:lnTo>
                  <a:lnTo>
                    <a:pt x="51510" y="25137"/>
                  </a:lnTo>
                  <a:lnTo>
                    <a:pt x="51474" y="24319"/>
                  </a:lnTo>
                  <a:lnTo>
                    <a:pt x="51282" y="20545"/>
                  </a:lnTo>
                  <a:lnTo>
                    <a:pt x="51234" y="19715"/>
                  </a:lnTo>
                  <a:lnTo>
                    <a:pt x="51041" y="15941"/>
                  </a:lnTo>
                  <a:lnTo>
                    <a:pt x="51005" y="15111"/>
                  </a:lnTo>
                  <a:lnTo>
                    <a:pt x="50813" y="11337"/>
                  </a:lnTo>
                  <a:lnTo>
                    <a:pt x="50765" y="10519"/>
                  </a:lnTo>
                  <a:lnTo>
                    <a:pt x="50573" y="6745"/>
                  </a:lnTo>
                  <a:lnTo>
                    <a:pt x="50537" y="5915"/>
                  </a:lnTo>
                  <a:lnTo>
                    <a:pt x="50344" y="2141"/>
                  </a:lnTo>
                  <a:lnTo>
                    <a:pt x="50296" y="1323"/>
                  </a:lnTo>
                  <a:lnTo>
                    <a:pt x="50236" y="1"/>
                  </a:lnTo>
                  <a:close/>
                </a:path>
              </a:pathLst>
            </a:custGeom>
            <a:solidFill>
              <a:srgbClr val="6E9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9"/>
            <p:cNvSpPr/>
            <p:nvPr/>
          </p:nvSpPr>
          <p:spPr>
            <a:xfrm>
              <a:off x="-479388" y="1824387"/>
              <a:ext cx="499019" cy="150346"/>
            </a:xfrm>
            <a:custGeom>
              <a:rect b="b" l="l" r="r" t="t"/>
              <a:pathLst>
                <a:path extrusionOk="0" h="14871" w="49359">
                  <a:moveTo>
                    <a:pt x="49322" y="0"/>
                  </a:moveTo>
                  <a:lnTo>
                    <a:pt x="48" y="14017"/>
                  </a:lnTo>
                  <a:lnTo>
                    <a:pt x="0" y="14870"/>
                  </a:lnTo>
                  <a:lnTo>
                    <a:pt x="49358" y="830"/>
                  </a:lnTo>
                  <a:lnTo>
                    <a:pt x="4932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9"/>
            <p:cNvSpPr/>
            <p:nvPr/>
          </p:nvSpPr>
          <p:spPr>
            <a:xfrm>
              <a:off x="-481824" y="1870934"/>
              <a:ext cx="503882" cy="151559"/>
            </a:xfrm>
            <a:custGeom>
              <a:rect b="b" l="l" r="r" t="t"/>
              <a:pathLst>
                <a:path extrusionOk="0" h="14991" w="49840">
                  <a:moveTo>
                    <a:pt x="49792" y="0"/>
                  </a:moveTo>
                  <a:lnTo>
                    <a:pt x="49" y="14149"/>
                  </a:lnTo>
                  <a:lnTo>
                    <a:pt x="1" y="14990"/>
                  </a:lnTo>
                  <a:lnTo>
                    <a:pt x="49840" y="830"/>
                  </a:lnTo>
                  <a:lnTo>
                    <a:pt x="4979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9"/>
            <p:cNvSpPr/>
            <p:nvPr/>
          </p:nvSpPr>
          <p:spPr>
            <a:xfrm>
              <a:off x="-484251" y="1917480"/>
              <a:ext cx="508624" cy="152894"/>
            </a:xfrm>
            <a:custGeom>
              <a:rect b="b" l="l" r="r" t="t"/>
              <a:pathLst>
                <a:path extrusionOk="0" h="15123" w="50309">
                  <a:moveTo>
                    <a:pt x="50272" y="0"/>
                  </a:moveTo>
                  <a:lnTo>
                    <a:pt x="49" y="14281"/>
                  </a:lnTo>
                  <a:lnTo>
                    <a:pt x="1" y="15123"/>
                  </a:lnTo>
                  <a:lnTo>
                    <a:pt x="1" y="15123"/>
                  </a:lnTo>
                  <a:lnTo>
                    <a:pt x="50308" y="818"/>
                  </a:lnTo>
                  <a:lnTo>
                    <a:pt x="5027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9"/>
            <p:cNvSpPr/>
            <p:nvPr/>
          </p:nvSpPr>
          <p:spPr>
            <a:xfrm>
              <a:off x="-486677" y="1963905"/>
              <a:ext cx="513477" cy="154359"/>
            </a:xfrm>
            <a:custGeom>
              <a:rect b="b" l="l" r="r" t="t"/>
              <a:pathLst>
                <a:path extrusionOk="0" h="15268" w="50789">
                  <a:moveTo>
                    <a:pt x="50741" y="0"/>
                  </a:moveTo>
                  <a:lnTo>
                    <a:pt x="48" y="14414"/>
                  </a:lnTo>
                  <a:lnTo>
                    <a:pt x="0" y="15267"/>
                  </a:lnTo>
                  <a:lnTo>
                    <a:pt x="0" y="15267"/>
                  </a:lnTo>
                  <a:lnTo>
                    <a:pt x="50789" y="830"/>
                  </a:lnTo>
                  <a:lnTo>
                    <a:pt x="50741"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9"/>
            <p:cNvSpPr/>
            <p:nvPr/>
          </p:nvSpPr>
          <p:spPr>
            <a:xfrm>
              <a:off x="-489114" y="2010452"/>
              <a:ext cx="518228" cy="155694"/>
            </a:xfrm>
            <a:custGeom>
              <a:rect b="b" l="l" r="r" t="t"/>
              <a:pathLst>
                <a:path extrusionOk="0" h="15400" w="51259">
                  <a:moveTo>
                    <a:pt x="51222" y="0"/>
                  </a:moveTo>
                  <a:lnTo>
                    <a:pt x="49" y="14546"/>
                  </a:lnTo>
                  <a:lnTo>
                    <a:pt x="1" y="15399"/>
                  </a:lnTo>
                  <a:lnTo>
                    <a:pt x="51258" y="818"/>
                  </a:lnTo>
                  <a:lnTo>
                    <a:pt x="5122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9"/>
            <p:cNvSpPr/>
            <p:nvPr/>
          </p:nvSpPr>
          <p:spPr>
            <a:xfrm>
              <a:off x="-491540" y="2056877"/>
              <a:ext cx="522960" cy="157150"/>
            </a:xfrm>
            <a:custGeom>
              <a:rect b="b" l="l" r="r" t="t"/>
              <a:pathLst>
                <a:path extrusionOk="0" h="15544" w="51727">
                  <a:moveTo>
                    <a:pt x="51690" y="0"/>
                  </a:moveTo>
                  <a:lnTo>
                    <a:pt x="48" y="14690"/>
                  </a:lnTo>
                  <a:lnTo>
                    <a:pt x="0" y="15544"/>
                  </a:lnTo>
                  <a:lnTo>
                    <a:pt x="51726" y="830"/>
                  </a:lnTo>
                  <a:lnTo>
                    <a:pt x="51690"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9"/>
            <p:cNvSpPr/>
            <p:nvPr/>
          </p:nvSpPr>
          <p:spPr>
            <a:xfrm>
              <a:off x="-493977" y="2103423"/>
              <a:ext cx="527823" cy="158363"/>
            </a:xfrm>
            <a:custGeom>
              <a:rect b="b" l="l" r="r" t="t"/>
              <a:pathLst>
                <a:path extrusionOk="0" h="15664" w="52208">
                  <a:moveTo>
                    <a:pt x="52160" y="0"/>
                  </a:moveTo>
                  <a:lnTo>
                    <a:pt x="49" y="14822"/>
                  </a:lnTo>
                  <a:lnTo>
                    <a:pt x="1" y="15664"/>
                  </a:lnTo>
                  <a:lnTo>
                    <a:pt x="52208" y="830"/>
                  </a:lnTo>
                  <a:lnTo>
                    <a:pt x="52160"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9"/>
            <p:cNvSpPr/>
            <p:nvPr/>
          </p:nvSpPr>
          <p:spPr>
            <a:xfrm>
              <a:off x="-364174" y="2196395"/>
              <a:ext cx="402762" cy="114496"/>
            </a:xfrm>
            <a:custGeom>
              <a:rect b="b" l="l" r="r" t="t"/>
              <a:pathLst>
                <a:path extrusionOk="0" h="11325" w="39838">
                  <a:moveTo>
                    <a:pt x="39790" y="1"/>
                  </a:moveTo>
                  <a:lnTo>
                    <a:pt x="0" y="11324"/>
                  </a:lnTo>
                  <a:lnTo>
                    <a:pt x="2933" y="11324"/>
                  </a:lnTo>
                  <a:lnTo>
                    <a:pt x="39838" y="830"/>
                  </a:lnTo>
                  <a:lnTo>
                    <a:pt x="39790"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9"/>
            <p:cNvSpPr/>
            <p:nvPr/>
          </p:nvSpPr>
          <p:spPr>
            <a:xfrm>
              <a:off x="-198411" y="2242941"/>
              <a:ext cx="239314" cy="67949"/>
            </a:xfrm>
            <a:custGeom>
              <a:rect b="b" l="l" r="r" t="t"/>
              <a:pathLst>
                <a:path extrusionOk="0" h="6721" w="23671">
                  <a:moveTo>
                    <a:pt x="23634" y="1"/>
                  </a:moveTo>
                  <a:lnTo>
                    <a:pt x="1" y="6720"/>
                  </a:lnTo>
                  <a:lnTo>
                    <a:pt x="2946" y="6720"/>
                  </a:lnTo>
                  <a:lnTo>
                    <a:pt x="23670" y="818"/>
                  </a:lnTo>
                  <a:lnTo>
                    <a:pt x="23634"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9"/>
            <p:cNvSpPr/>
            <p:nvPr/>
          </p:nvSpPr>
          <p:spPr>
            <a:xfrm>
              <a:off x="-496403" y="2149970"/>
              <a:ext cx="532564" cy="159708"/>
            </a:xfrm>
            <a:custGeom>
              <a:rect b="b" l="l" r="r" t="t"/>
              <a:pathLst>
                <a:path extrusionOk="0" h="15797" w="52677">
                  <a:moveTo>
                    <a:pt x="52640" y="1"/>
                  </a:moveTo>
                  <a:lnTo>
                    <a:pt x="49" y="14955"/>
                  </a:lnTo>
                  <a:lnTo>
                    <a:pt x="0" y="15796"/>
                  </a:lnTo>
                  <a:lnTo>
                    <a:pt x="52676" y="818"/>
                  </a:lnTo>
                  <a:lnTo>
                    <a:pt x="52640"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9"/>
            <p:cNvSpPr/>
            <p:nvPr/>
          </p:nvSpPr>
          <p:spPr>
            <a:xfrm>
              <a:off x="-471977" y="1684991"/>
              <a:ext cx="484562" cy="146090"/>
            </a:xfrm>
            <a:custGeom>
              <a:rect b="b" l="l" r="r" t="t"/>
              <a:pathLst>
                <a:path extrusionOk="0" h="14450" w="47929">
                  <a:moveTo>
                    <a:pt x="47880" y="0"/>
                  </a:moveTo>
                  <a:lnTo>
                    <a:pt x="37" y="13608"/>
                  </a:lnTo>
                  <a:lnTo>
                    <a:pt x="1" y="14449"/>
                  </a:lnTo>
                  <a:lnTo>
                    <a:pt x="47928" y="818"/>
                  </a:lnTo>
                  <a:lnTo>
                    <a:pt x="47880"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9"/>
            <p:cNvSpPr/>
            <p:nvPr/>
          </p:nvSpPr>
          <p:spPr>
            <a:xfrm>
              <a:off x="-474404" y="1731416"/>
              <a:ext cx="489294" cy="147545"/>
            </a:xfrm>
            <a:custGeom>
              <a:rect b="b" l="l" r="r" t="t"/>
              <a:pathLst>
                <a:path extrusionOk="0" h="14594" w="48397">
                  <a:moveTo>
                    <a:pt x="48361" y="0"/>
                  </a:moveTo>
                  <a:lnTo>
                    <a:pt x="36" y="13740"/>
                  </a:lnTo>
                  <a:lnTo>
                    <a:pt x="0" y="14594"/>
                  </a:lnTo>
                  <a:lnTo>
                    <a:pt x="48397" y="830"/>
                  </a:lnTo>
                  <a:lnTo>
                    <a:pt x="48361"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9"/>
            <p:cNvSpPr/>
            <p:nvPr/>
          </p:nvSpPr>
          <p:spPr>
            <a:xfrm>
              <a:off x="-469541" y="1671615"/>
              <a:ext cx="392430" cy="111584"/>
            </a:xfrm>
            <a:custGeom>
              <a:rect b="b" l="l" r="r" t="t"/>
              <a:pathLst>
                <a:path extrusionOk="0" h="11037" w="38816">
                  <a:moveTo>
                    <a:pt x="35883" y="1"/>
                  </a:moveTo>
                  <a:lnTo>
                    <a:pt x="36" y="10195"/>
                  </a:lnTo>
                  <a:lnTo>
                    <a:pt x="0" y="11036"/>
                  </a:lnTo>
                  <a:lnTo>
                    <a:pt x="38816"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9"/>
            <p:cNvSpPr/>
            <p:nvPr/>
          </p:nvSpPr>
          <p:spPr>
            <a:xfrm>
              <a:off x="-476961" y="1777962"/>
              <a:ext cx="494288" cy="148880"/>
            </a:xfrm>
            <a:custGeom>
              <a:rect b="b" l="l" r="r" t="t"/>
              <a:pathLst>
                <a:path extrusionOk="0" h="14726" w="48891">
                  <a:moveTo>
                    <a:pt x="48842" y="0"/>
                  </a:moveTo>
                  <a:lnTo>
                    <a:pt x="49" y="13872"/>
                  </a:lnTo>
                  <a:lnTo>
                    <a:pt x="1" y="14726"/>
                  </a:lnTo>
                  <a:lnTo>
                    <a:pt x="1" y="14726"/>
                  </a:lnTo>
                  <a:lnTo>
                    <a:pt x="48890" y="818"/>
                  </a:lnTo>
                  <a:lnTo>
                    <a:pt x="48842"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9"/>
            <p:cNvSpPr/>
            <p:nvPr/>
          </p:nvSpPr>
          <p:spPr>
            <a:xfrm>
              <a:off x="-467114" y="1671615"/>
              <a:ext cx="224240" cy="63814"/>
            </a:xfrm>
            <a:custGeom>
              <a:rect b="b" l="l" r="r" t="t"/>
              <a:pathLst>
                <a:path extrusionOk="0" h="6312" w="22180">
                  <a:moveTo>
                    <a:pt x="19234" y="1"/>
                  </a:moveTo>
                  <a:lnTo>
                    <a:pt x="37" y="5458"/>
                  </a:lnTo>
                  <a:lnTo>
                    <a:pt x="0" y="6312"/>
                  </a:lnTo>
                  <a:lnTo>
                    <a:pt x="22179"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9"/>
            <p:cNvSpPr/>
            <p:nvPr/>
          </p:nvSpPr>
          <p:spPr>
            <a:xfrm>
              <a:off x="-32516" y="2289367"/>
              <a:ext cx="75845" cy="21524"/>
            </a:xfrm>
            <a:custGeom>
              <a:rect b="b" l="l" r="r" t="t"/>
              <a:pathLst>
                <a:path extrusionOk="0" h="2129" w="7502">
                  <a:moveTo>
                    <a:pt x="7453" y="1"/>
                  </a:moveTo>
                  <a:lnTo>
                    <a:pt x="0" y="2128"/>
                  </a:lnTo>
                  <a:lnTo>
                    <a:pt x="2946" y="2128"/>
                  </a:lnTo>
                  <a:lnTo>
                    <a:pt x="7502" y="830"/>
                  </a:lnTo>
                  <a:lnTo>
                    <a:pt x="7453"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9"/>
            <p:cNvSpPr/>
            <p:nvPr/>
          </p:nvSpPr>
          <p:spPr>
            <a:xfrm>
              <a:off x="-464688" y="1671615"/>
              <a:ext cx="55918" cy="15933"/>
            </a:xfrm>
            <a:custGeom>
              <a:rect b="b" l="l" r="r" t="t"/>
              <a:pathLst>
                <a:path extrusionOk="0" h="1576" w="5531">
                  <a:moveTo>
                    <a:pt x="2585" y="1"/>
                  </a:moveTo>
                  <a:lnTo>
                    <a:pt x="37" y="722"/>
                  </a:lnTo>
                  <a:lnTo>
                    <a:pt x="1" y="1576"/>
                  </a:lnTo>
                  <a:lnTo>
                    <a:pt x="1" y="1576"/>
                  </a:lnTo>
                  <a:lnTo>
                    <a:pt x="5531"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9"/>
            <p:cNvSpPr/>
            <p:nvPr/>
          </p:nvSpPr>
          <p:spPr>
            <a:xfrm>
              <a:off x="-550239" y="2284261"/>
              <a:ext cx="647889" cy="132724"/>
            </a:xfrm>
            <a:custGeom>
              <a:rect b="b" l="l" r="r" t="t"/>
              <a:pathLst>
                <a:path extrusionOk="0" h="13128" w="64084">
                  <a:moveTo>
                    <a:pt x="0" y="1"/>
                  </a:moveTo>
                  <a:lnTo>
                    <a:pt x="0" y="13128"/>
                  </a:lnTo>
                  <a:lnTo>
                    <a:pt x="64084" y="13128"/>
                  </a:lnTo>
                  <a:lnTo>
                    <a:pt x="64084"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39"/>
          <p:cNvGrpSpPr/>
          <p:nvPr/>
        </p:nvGrpSpPr>
        <p:grpSpPr>
          <a:xfrm>
            <a:off x="97764" y="93258"/>
            <a:ext cx="930420" cy="1276251"/>
            <a:chOff x="-2201859" y="300568"/>
            <a:chExt cx="1307688" cy="1793747"/>
          </a:xfrm>
        </p:grpSpPr>
        <p:sp>
          <p:nvSpPr>
            <p:cNvPr id="1274" name="Google Shape;1274;p39"/>
            <p:cNvSpPr/>
            <p:nvPr/>
          </p:nvSpPr>
          <p:spPr>
            <a:xfrm>
              <a:off x="-2201859" y="300568"/>
              <a:ext cx="496340" cy="726211"/>
            </a:xfrm>
            <a:custGeom>
              <a:rect b="b" l="l" r="r" t="t"/>
              <a:pathLst>
                <a:path extrusionOk="0" h="71831" w="49094">
                  <a:moveTo>
                    <a:pt x="17984" y="21619"/>
                  </a:moveTo>
                  <a:cubicBezTo>
                    <a:pt x="19775" y="23482"/>
                    <a:pt x="21061" y="25405"/>
                    <a:pt x="21229" y="27449"/>
                  </a:cubicBezTo>
                  <a:cubicBezTo>
                    <a:pt x="21470" y="30370"/>
                    <a:pt x="20424" y="32702"/>
                    <a:pt x="18344" y="33832"/>
                  </a:cubicBezTo>
                  <a:cubicBezTo>
                    <a:pt x="17569" y="34259"/>
                    <a:pt x="16717" y="34471"/>
                    <a:pt x="15893" y="34471"/>
                  </a:cubicBezTo>
                  <a:cubicBezTo>
                    <a:pt x="14953" y="34471"/>
                    <a:pt x="14049" y="34196"/>
                    <a:pt x="13331" y="33652"/>
                  </a:cubicBezTo>
                  <a:cubicBezTo>
                    <a:pt x="11949" y="32606"/>
                    <a:pt x="11480" y="30767"/>
                    <a:pt x="12009" y="28459"/>
                  </a:cubicBezTo>
                  <a:cubicBezTo>
                    <a:pt x="12718" y="25441"/>
                    <a:pt x="14918" y="22965"/>
                    <a:pt x="17984" y="21619"/>
                  </a:cubicBezTo>
                  <a:close/>
                  <a:moveTo>
                    <a:pt x="5571" y="1"/>
                  </a:moveTo>
                  <a:cubicBezTo>
                    <a:pt x="5463" y="1"/>
                    <a:pt x="5353" y="48"/>
                    <a:pt x="5265" y="161"/>
                  </a:cubicBezTo>
                  <a:cubicBezTo>
                    <a:pt x="0" y="6881"/>
                    <a:pt x="6311" y="11918"/>
                    <a:pt x="12406" y="16798"/>
                  </a:cubicBezTo>
                  <a:cubicBezTo>
                    <a:pt x="14137" y="18181"/>
                    <a:pt x="15880" y="19575"/>
                    <a:pt x="17371" y="21018"/>
                  </a:cubicBezTo>
                  <a:cubicBezTo>
                    <a:pt x="14233" y="22484"/>
                    <a:pt x="11961" y="25117"/>
                    <a:pt x="11228" y="28290"/>
                  </a:cubicBezTo>
                  <a:cubicBezTo>
                    <a:pt x="10398" y="31825"/>
                    <a:pt x="11889" y="33568"/>
                    <a:pt x="12839" y="34301"/>
                  </a:cubicBezTo>
                  <a:cubicBezTo>
                    <a:pt x="13696" y="34945"/>
                    <a:pt x="14770" y="35268"/>
                    <a:pt x="15881" y="35268"/>
                  </a:cubicBezTo>
                  <a:cubicBezTo>
                    <a:pt x="16843" y="35268"/>
                    <a:pt x="17831" y="35026"/>
                    <a:pt x="18729" y="34541"/>
                  </a:cubicBezTo>
                  <a:cubicBezTo>
                    <a:pt x="21097" y="33243"/>
                    <a:pt x="22299" y="30634"/>
                    <a:pt x="22035" y="27389"/>
                  </a:cubicBezTo>
                  <a:cubicBezTo>
                    <a:pt x="21854" y="25213"/>
                    <a:pt x="20580" y="23206"/>
                    <a:pt x="18789" y="21306"/>
                  </a:cubicBezTo>
                  <a:cubicBezTo>
                    <a:pt x="19246" y="21138"/>
                    <a:pt x="19715" y="21006"/>
                    <a:pt x="20183" y="20897"/>
                  </a:cubicBezTo>
                  <a:cubicBezTo>
                    <a:pt x="21220" y="20657"/>
                    <a:pt x="22273" y="20538"/>
                    <a:pt x="23331" y="20538"/>
                  </a:cubicBezTo>
                  <a:cubicBezTo>
                    <a:pt x="28556" y="20538"/>
                    <a:pt x="33918" y="23419"/>
                    <a:pt x="38167" y="28627"/>
                  </a:cubicBezTo>
                  <a:cubicBezTo>
                    <a:pt x="44081" y="35888"/>
                    <a:pt x="44562" y="45156"/>
                    <a:pt x="45007" y="54124"/>
                  </a:cubicBezTo>
                  <a:cubicBezTo>
                    <a:pt x="45343" y="60747"/>
                    <a:pt x="45668" y="66998"/>
                    <a:pt x="48288" y="71626"/>
                  </a:cubicBezTo>
                  <a:cubicBezTo>
                    <a:pt x="48361" y="71758"/>
                    <a:pt x="48505" y="71830"/>
                    <a:pt x="48649" y="71830"/>
                  </a:cubicBezTo>
                  <a:cubicBezTo>
                    <a:pt x="48709" y="71830"/>
                    <a:pt x="48769" y="71818"/>
                    <a:pt x="48829" y="71782"/>
                  </a:cubicBezTo>
                  <a:cubicBezTo>
                    <a:pt x="49022" y="71674"/>
                    <a:pt x="49094" y="71434"/>
                    <a:pt x="48986" y="71241"/>
                  </a:cubicBezTo>
                  <a:cubicBezTo>
                    <a:pt x="46449" y="66770"/>
                    <a:pt x="46137" y="60603"/>
                    <a:pt x="45800" y="54087"/>
                  </a:cubicBezTo>
                  <a:cubicBezTo>
                    <a:pt x="45355" y="45420"/>
                    <a:pt x="44862" y="35587"/>
                    <a:pt x="38780" y="28122"/>
                  </a:cubicBezTo>
                  <a:cubicBezTo>
                    <a:pt x="34379" y="22724"/>
                    <a:pt x="28794" y="19736"/>
                    <a:pt x="23324" y="19736"/>
                  </a:cubicBezTo>
                  <a:cubicBezTo>
                    <a:pt x="22205" y="19736"/>
                    <a:pt x="21090" y="19861"/>
                    <a:pt x="19991" y="20116"/>
                  </a:cubicBezTo>
                  <a:cubicBezTo>
                    <a:pt x="19378" y="20260"/>
                    <a:pt x="18765" y="20441"/>
                    <a:pt x="18164" y="20681"/>
                  </a:cubicBezTo>
                  <a:cubicBezTo>
                    <a:pt x="16601" y="19130"/>
                    <a:pt x="14750" y="17640"/>
                    <a:pt x="12911" y="16173"/>
                  </a:cubicBezTo>
                  <a:cubicBezTo>
                    <a:pt x="6852" y="11329"/>
                    <a:pt x="1130" y="6749"/>
                    <a:pt x="5891" y="654"/>
                  </a:cubicBezTo>
                  <a:cubicBezTo>
                    <a:pt x="6136" y="347"/>
                    <a:pt x="5863" y="1"/>
                    <a:pt x="5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9"/>
            <p:cNvSpPr/>
            <p:nvPr/>
          </p:nvSpPr>
          <p:spPr>
            <a:xfrm>
              <a:off x="-1714516" y="793430"/>
              <a:ext cx="586522" cy="229335"/>
            </a:xfrm>
            <a:custGeom>
              <a:rect b="b" l="l" r="r" t="t"/>
              <a:pathLst>
                <a:path extrusionOk="0" h="22684" w="58014">
                  <a:moveTo>
                    <a:pt x="1467" y="0"/>
                  </a:moveTo>
                  <a:cubicBezTo>
                    <a:pt x="661" y="0"/>
                    <a:pt x="0" y="649"/>
                    <a:pt x="0" y="1455"/>
                  </a:cubicBezTo>
                  <a:lnTo>
                    <a:pt x="0" y="22684"/>
                  </a:lnTo>
                  <a:lnTo>
                    <a:pt x="58013" y="22684"/>
                  </a:lnTo>
                  <a:lnTo>
                    <a:pt x="58013" y="1455"/>
                  </a:lnTo>
                  <a:cubicBezTo>
                    <a:pt x="58013" y="649"/>
                    <a:pt x="57364" y="0"/>
                    <a:pt x="56559"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9"/>
            <p:cNvSpPr/>
            <p:nvPr/>
          </p:nvSpPr>
          <p:spPr>
            <a:xfrm>
              <a:off x="-1860838" y="881660"/>
              <a:ext cx="879166" cy="1039965"/>
            </a:xfrm>
            <a:custGeom>
              <a:rect b="b" l="l" r="r" t="t"/>
              <a:pathLst>
                <a:path extrusionOk="0" h="102865" w="86960">
                  <a:moveTo>
                    <a:pt x="5241" y="0"/>
                  </a:moveTo>
                  <a:lnTo>
                    <a:pt x="5121" y="2405"/>
                  </a:lnTo>
                  <a:lnTo>
                    <a:pt x="5073" y="3234"/>
                  </a:lnTo>
                  <a:lnTo>
                    <a:pt x="4736" y="9882"/>
                  </a:lnTo>
                  <a:lnTo>
                    <a:pt x="4688" y="10711"/>
                  </a:lnTo>
                  <a:lnTo>
                    <a:pt x="4352" y="17371"/>
                  </a:lnTo>
                  <a:lnTo>
                    <a:pt x="4316" y="18188"/>
                  </a:lnTo>
                  <a:lnTo>
                    <a:pt x="3979" y="24848"/>
                  </a:lnTo>
                  <a:lnTo>
                    <a:pt x="3931" y="25677"/>
                  </a:lnTo>
                  <a:lnTo>
                    <a:pt x="3594" y="32337"/>
                  </a:lnTo>
                  <a:lnTo>
                    <a:pt x="3546" y="33154"/>
                  </a:lnTo>
                  <a:lnTo>
                    <a:pt x="3210" y="39814"/>
                  </a:lnTo>
                  <a:lnTo>
                    <a:pt x="3174" y="40643"/>
                  </a:lnTo>
                  <a:lnTo>
                    <a:pt x="2837" y="47291"/>
                  </a:lnTo>
                  <a:lnTo>
                    <a:pt x="2789" y="48120"/>
                  </a:lnTo>
                  <a:lnTo>
                    <a:pt x="2452" y="54780"/>
                  </a:lnTo>
                  <a:lnTo>
                    <a:pt x="2404" y="55597"/>
                  </a:lnTo>
                  <a:lnTo>
                    <a:pt x="2068" y="62257"/>
                  </a:lnTo>
                  <a:lnTo>
                    <a:pt x="2032" y="63087"/>
                  </a:lnTo>
                  <a:lnTo>
                    <a:pt x="1695" y="69746"/>
                  </a:lnTo>
                  <a:lnTo>
                    <a:pt x="1647" y="70564"/>
                  </a:lnTo>
                  <a:lnTo>
                    <a:pt x="1310" y="77223"/>
                  </a:lnTo>
                  <a:lnTo>
                    <a:pt x="1262" y="78053"/>
                  </a:lnTo>
                  <a:lnTo>
                    <a:pt x="926" y="84700"/>
                  </a:lnTo>
                  <a:lnTo>
                    <a:pt x="890" y="85530"/>
                  </a:lnTo>
                  <a:lnTo>
                    <a:pt x="541" y="92189"/>
                  </a:lnTo>
                  <a:lnTo>
                    <a:pt x="505" y="93019"/>
                  </a:lnTo>
                  <a:lnTo>
                    <a:pt x="168" y="99666"/>
                  </a:lnTo>
                  <a:lnTo>
                    <a:pt x="120" y="100496"/>
                  </a:lnTo>
                  <a:lnTo>
                    <a:pt x="0" y="102864"/>
                  </a:lnTo>
                  <a:lnTo>
                    <a:pt x="86960" y="102864"/>
                  </a:lnTo>
                  <a:lnTo>
                    <a:pt x="86936" y="102407"/>
                  </a:lnTo>
                  <a:lnTo>
                    <a:pt x="86900" y="101566"/>
                  </a:lnTo>
                  <a:lnTo>
                    <a:pt x="86551" y="94714"/>
                  </a:lnTo>
                  <a:lnTo>
                    <a:pt x="86503" y="93860"/>
                  </a:lnTo>
                  <a:lnTo>
                    <a:pt x="86154" y="87008"/>
                  </a:lnTo>
                  <a:lnTo>
                    <a:pt x="86118" y="86155"/>
                  </a:lnTo>
                  <a:lnTo>
                    <a:pt x="85770" y="79303"/>
                  </a:lnTo>
                  <a:lnTo>
                    <a:pt x="85722" y="78461"/>
                  </a:lnTo>
                  <a:lnTo>
                    <a:pt x="85373" y="71609"/>
                  </a:lnTo>
                  <a:lnTo>
                    <a:pt x="85325" y="70756"/>
                  </a:lnTo>
                  <a:lnTo>
                    <a:pt x="84976" y="63904"/>
                  </a:lnTo>
                  <a:lnTo>
                    <a:pt x="84940" y="63051"/>
                  </a:lnTo>
                  <a:lnTo>
                    <a:pt x="84592" y="56199"/>
                  </a:lnTo>
                  <a:lnTo>
                    <a:pt x="84544" y="55357"/>
                  </a:lnTo>
                  <a:lnTo>
                    <a:pt x="84195" y="48505"/>
                  </a:lnTo>
                  <a:lnTo>
                    <a:pt x="84159" y="47652"/>
                  </a:lnTo>
                  <a:lnTo>
                    <a:pt x="83810" y="40800"/>
                  </a:lnTo>
                  <a:lnTo>
                    <a:pt x="83762" y="39946"/>
                  </a:lnTo>
                  <a:lnTo>
                    <a:pt x="83414" y="33094"/>
                  </a:lnTo>
                  <a:lnTo>
                    <a:pt x="83365" y="32253"/>
                  </a:lnTo>
                  <a:lnTo>
                    <a:pt x="83017" y="25389"/>
                  </a:lnTo>
                  <a:lnTo>
                    <a:pt x="82981" y="24547"/>
                  </a:lnTo>
                  <a:lnTo>
                    <a:pt x="82632" y="17695"/>
                  </a:lnTo>
                  <a:lnTo>
                    <a:pt x="82584" y="16842"/>
                  </a:lnTo>
                  <a:lnTo>
                    <a:pt x="82235" y="9990"/>
                  </a:lnTo>
                  <a:lnTo>
                    <a:pt x="82199" y="9148"/>
                  </a:lnTo>
                  <a:lnTo>
                    <a:pt x="81851" y="2284"/>
                  </a:lnTo>
                  <a:lnTo>
                    <a:pt x="81803" y="1443"/>
                  </a:lnTo>
                  <a:lnTo>
                    <a:pt x="81731" y="0"/>
                  </a:lnTo>
                  <a:close/>
                </a:path>
              </a:pathLst>
            </a:custGeom>
            <a:solidFill>
              <a:srgbClr val="F08B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9"/>
            <p:cNvSpPr/>
            <p:nvPr/>
          </p:nvSpPr>
          <p:spPr>
            <a:xfrm>
              <a:off x="-1114882" y="881660"/>
              <a:ext cx="81557" cy="23101"/>
            </a:xfrm>
            <a:custGeom>
              <a:rect b="b" l="l" r="r" t="t"/>
              <a:pathLst>
                <a:path extrusionOk="0" h="2285" w="8067">
                  <a:moveTo>
                    <a:pt x="1" y="0"/>
                  </a:moveTo>
                  <a:lnTo>
                    <a:pt x="8067" y="2284"/>
                  </a:lnTo>
                  <a:lnTo>
                    <a:pt x="8019" y="1443"/>
                  </a:lnTo>
                  <a:lnTo>
                    <a:pt x="2946"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9"/>
            <p:cNvSpPr/>
            <p:nvPr/>
          </p:nvSpPr>
          <p:spPr>
            <a:xfrm>
              <a:off x="-1384799" y="881660"/>
              <a:ext cx="355366" cy="100999"/>
            </a:xfrm>
            <a:custGeom>
              <a:rect b="b" l="l" r="r" t="t"/>
              <a:pathLst>
                <a:path extrusionOk="0" h="9990" w="35150">
                  <a:moveTo>
                    <a:pt x="0" y="0"/>
                  </a:moveTo>
                  <a:lnTo>
                    <a:pt x="35149" y="9990"/>
                  </a:lnTo>
                  <a:lnTo>
                    <a:pt x="35149" y="9990"/>
                  </a:lnTo>
                  <a:lnTo>
                    <a:pt x="35113" y="9148"/>
                  </a:lnTo>
                  <a:lnTo>
                    <a:pt x="2945"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9"/>
            <p:cNvSpPr/>
            <p:nvPr/>
          </p:nvSpPr>
          <p:spPr>
            <a:xfrm>
              <a:off x="-1654605" y="881660"/>
              <a:ext cx="629186" cy="178907"/>
            </a:xfrm>
            <a:custGeom>
              <a:rect b="b" l="l" r="r" t="t"/>
              <a:pathLst>
                <a:path extrusionOk="0" h="17696" w="62234">
                  <a:moveTo>
                    <a:pt x="1" y="0"/>
                  </a:moveTo>
                  <a:lnTo>
                    <a:pt x="62233" y="17695"/>
                  </a:lnTo>
                  <a:lnTo>
                    <a:pt x="62185" y="16842"/>
                  </a:lnTo>
                  <a:lnTo>
                    <a:pt x="2934"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9"/>
            <p:cNvSpPr/>
            <p:nvPr/>
          </p:nvSpPr>
          <p:spPr>
            <a:xfrm>
              <a:off x="-1809560" y="905965"/>
              <a:ext cx="788024" cy="232378"/>
            </a:xfrm>
            <a:custGeom>
              <a:rect b="b" l="l" r="r" t="t"/>
              <a:pathLst>
                <a:path extrusionOk="0" h="22985" w="77945">
                  <a:moveTo>
                    <a:pt x="49" y="1"/>
                  </a:moveTo>
                  <a:lnTo>
                    <a:pt x="1" y="830"/>
                  </a:lnTo>
                  <a:lnTo>
                    <a:pt x="77945" y="22985"/>
                  </a:lnTo>
                  <a:lnTo>
                    <a:pt x="77945" y="22985"/>
                  </a:lnTo>
                  <a:lnTo>
                    <a:pt x="77909" y="22143"/>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9"/>
            <p:cNvSpPr/>
            <p:nvPr/>
          </p:nvSpPr>
          <p:spPr>
            <a:xfrm>
              <a:off x="-1813443" y="981557"/>
              <a:ext cx="795920" cy="234694"/>
            </a:xfrm>
            <a:custGeom>
              <a:rect b="b" l="l" r="r" t="t"/>
              <a:pathLst>
                <a:path extrusionOk="0" h="23214" w="78726">
                  <a:moveTo>
                    <a:pt x="48" y="1"/>
                  </a:moveTo>
                  <a:lnTo>
                    <a:pt x="0" y="830"/>
                  </a:lnTo>
                  <a:lnTo>
                    <a:pt x="78726" y="23213"/>
                  </a:lnTo>
                  <a:lnTo>
                    <a:pt x="78726" y="23213"/>
                  </a:lnTo>
                  <a:lnTo>
                    <a:pt x="78677" y="22372"/>
                  </a:lnTo>
                  <a:lnTo>
                    <a:pt x="48"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9"/>
            <p:cNvSpPr/>
            <p:nvPr/>
          </p:nvSpPr>
          <p:spPr>
            <a:xfrm>
              <a:off x="-1817214" y="1057271"/>
              <a:ext cx="803705" cy="236877"/>
            </a:xfrm>
            <a:custGeom>
              <a:rect b="b" l="l" r="r" t="t"/>
              <a:pathLst>
                <a:path extrusionOk="0" h="23430" w="79496">
                  <a:moveTo>
                    <a:pt x="37" y="1"/>
                  </a:moveTo>
                  <a:lnTo>
                    <a:pt x="1" y="818"/>
                  </a:lnTo>
                  <a:lnTo>
                    <a:pt x="79495" y="23430"/>
                  </a:lnTo>
                  <a:lnTo>
                    <a:pt x="79447" y="22576"/>
                  </a:lnTo>
                  <a:lnTo>
                    <a:pt x="37"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9"/>
            <p:cNvSpPr/>
            <p:nvPr/>
          </p:nvSpPr>
          <p:spPr>
            <a:xfrm>
              <a:off x="-1821106" y="1132863"/>
              <a:ext cx="811479" cy="239192"/>
            </a:xfrm>
            <a:custGeom>
              <a:rect b="b" l="l" r="r" t="t"/>
              <a:pathLst>
                <a:path extrusionOk="0" h="23659" w="80265">
                  <a:moveTo>
                    <a:pt x="49" y="1"/>
                  </a:moveTo>
                  <a:lnTo>
                    <a:pt x="1" y="830"/>
                  </a:lnTo>
                  <a:lnTo>
                    <a:pt x="80265" y="23658"/>
                  </a:lnTo>
                  <a:lnTo>
                    <a:pt x="80229" y="22805"/>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9"/>
            <p:cNvSpPr/>
            <p:nvPr/>
          </p:nvSpPr>
          <p:spPr>
            <a:xfrm>
              <a:off x="-1824988" y="1208577"/>
              <a:ext cx="819375" cy="241255"/>
            </a:xfrm>
            <a:custGeom>
              <a:rect b="b" l="l" r="r" t="t"/>
              <a:pathLst>
                <a:path extrusionOk="0" h="23863" w="81046">
                  <a:moveTo>
                    <a:pt x="48" y="1"/>
                  </a:moveTo>
                  <a:lnTo>
                    <a:pt x="0" y="818"/>
                  </a:lnTo>
                  <a:lnTo>
                    <a:pt x="81046" y="23863"/>
                  </a:lnTo>
                  <a:lnTo>
                    <a:pt x="80998" y="23021"/>
                  </a:lnTo>
                  <a:lnTo>
                    <a:pt x="48"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9"/>
            <p:cNvSpPr/>
            <p:nvPr/>
          </p:nvSpPr>
          <p:spPr>
            <a:xfrm>
              <a:off x="-1828759" y="1284170"/>
              <a:ext cx="827038" cy="243560"/>
            </a:xfrm>
            <a:custGeom>
              <a:rect b="b" l="l" r="r" t="t"/>
              <a:pathLst>
                <a:path extrusionOk="0" h="24091" w="81804">
                  <a:moveTo>
                    <a:pt x="37" y="1"/>
                  </a:moveTo>
                  <a:lnTo>
                    <a:pt x="1" y="830"/>
                  </a:lnTo>
                  <a:lnTo>
                    <a:pt x="81803" y="24091"/>
                  </a:lnTo>
                  <a:lnTo>
                    <a:pt x="81767" y="23238"/>
                  </a:lnTo>
                  <a:lnTo>
                    <a:pt x="37"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9"/>
            <p:cNvSpPr/>
            <p:nvPr/>
          </p:nvSpPr>
          <p:spPr>
            <a:xfrm>
              <a:off x="-1832652" y="1359762"/>
              <a:ext cx="834934" cy="245875"/>
            </a:xfrm>
            <a:custGeom>
              <a:rect b="b" l="l" r="r" t="t"/>
              <a:pathLst>
                <a:path extrusionOk="0" h="24320" w="82585">
                  <a:moveTo>
                    <a:pt x="49" y="1"/>
                  </a:moveTo>
                  <a:lnTo>
                    <a:pt x="1" y="830"/>
                  </a:lnTo>
                  <a:lnTo>
                    <a:pt x="82585" y="24319"/>
                  </a:lnTo>
                  <a:lnTo>
                    <a:pt x="82537" y="23466"/>
                  </a:lnTo>
                  <a:lnTo>
                    <a:pt x="49" y="1"/>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9"/>
            <p:cNvSpPr/>
            <p:nvPr/>
          </p:nvSpPr>
          <p:spPr>
            <a:xfrm>
              <a:off x="-1836534" y="1435486"/>
              <a:ext cx="842830" cy="247928"/>
            </a:xfrm>
            <a:custGeom>
              <a:rect b="b" l="l" r="r" t="t"/>
              <a:pathLst>
                <a:path extrusionOk="0" h="24523" w="83366">
                  <a:moveTo>
                    <a:pt x="48" y="0"/>
                  </a:moveTo>
                  <a:lnTo>
                    <a:pt x="0" y="817"/>
                  </a:lnTo>
                  <a:lnTo>
                    <a:pt x="83366" y="24523"/>
                  </a:lnTo>
                  <a:lnTo>
                    <a:pt x="83318" y="23681"/>
                  </a:lnTo>
                  <a:lnTo>
                    <a:pt x="48"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9"/>
            <p:cNvSpPr/>
            <p:nvPr/>
          </p:nvSpPr>
          <p:spPr>
            <a:xfrm>
              <a:off x="-1840305" y="1511079"/>
              <a:ext cx="850494" cy="250243"/>
            </a:xfrm>
            <a:custGeom>
              <a:rect b="b" l="l" r="r" t="t"/>
              <a:pathLst>
                <a:path extrusionOk="0" h="24752" w="84124">
                  <a:moveTo>
                    <a:pt x="37" y="0"/>
                  </a:moveTo>
                  <a:lnTo>
                    <a:pt x="1" y="830"/>
                  </a:lnTo>
                  <a:lnTo>
                    <a:pt x="84123" y="24751"/>
                  </a:lnTo>
                  <a:lnTo>
                    <a:pt x="84087" y="23898"/>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9"/>
            <p:cNvSpPr/>
            <p:nvPr/>
          </p:nvSpPr>
          <p:spPr>
            <a:xfrm>
              <a:off x="-1844197" y="1586792"/>
              <a:ext cx="858400" cy="252426"/>
            </a:xfrm>
            <a:custGeom>
              <a:rect b="b" l="l" r="r" t="t"/>
              <a:pathLst>
                <a:path extrusionOk="0" h="24968" w="84906">
                  <a:moveTo>
                    <a:pt x="49" y="0"/>
                  </a:moveTo>
                  <a:lnTo>
                    <a:pt x="1" y="818"/>
                  </a:lnTo>
                  <a:lnTo>
                    <a:pt x="84905" y="24968"/>
                  </a:lnTo>
                  <a:lnTo>
                    <a:pt x="84857" y="24114"/>
                  </a:lnTo>
                  <a:lnTo>
                    <a:pt x="49"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9"/>
            <p:cNvSpPr/>
            <p:nvPr/>
          </p:nvSpPr>
          <p:spPr>
            <a:xfrm>
              <a:off x="-1848080" y="1662385"/>
              <a:ext cx="866164" cy="254620"/>
            </a:xfrm>
            <a:custGeom>
              <a:rect b="b" l="l" r="r" t="t"/>
              <a:pathLst>
                <a:path extrusionOk="0" h="25185" w="85674">
                  <a:moveTo>
                    <a:pt x="48" y="0"/>
                  </a:moveTo>
                  <a:lnTo>
                    <a:pt x="0" y="830"/>
                  </a:lnTo>
                  <a:lnTo>
                    <a:pt x="85674" y="25184"/>
                  </a:lnTo>
                  <a:lnTo>
                    <a:pt x="85638" y="24343"/>
                  </a:lnTo>
                  <a:lnTo>
                    <a:pt x="48"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9"/>
            <p:cNvSpPr/>
            <p:nvPr/>
          </p:nvSpPr>
          <p:spPr>
            <a:xfrm>
              <a:off x="-1851851" y="1737977"/>
              <a:ext cx="645837" cy="183648"/>
            </a:xfrm>
            <a:custGeom>
              <a:rect b="b" l="l" r="r" t="t"/>
              <a:pathLst>
                <a:path extrusionOk="0" h="18165" w="63881">
                  <a:moveTo>
                    <a:pt x="37" y="0"/>
                  </a:moveTo>
                  <a:lnTo>
                    <a:pt x="1" y="830"/>
                  </a:lnTo>
                  <a:lnTo>
                    <a:pt x="60935" y="18164"/>
                  </a:lnTo>
                  <a:lnTo>
                    <a:pt x="63880" y="18164"/>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9"/>
            <p:cNvSpPr/>
            <p:nvPr/>
          </p:nvSpPr>
          <p:spPr>
            <a:xfrm>
              <a:off x="-1855743" y="1813691"/>
              <a:ext cx="379802" cy="107934"/>
            </a:xfrm>
            <a:custGeom>
              <a:rect b="b" l="l" r="r" t="t"/>
              <a:pathLst>
                <a:path extrusionOk="0" h="10676" w="37567">
                  <a:moveTo>
                    <a:pt x="37" y="0"/>
                  </a:moveTo>
                  <a:lnTo>
                    <a:pt x="1" y="830"/>
                  </a:lnTo>
                  <a:lnTo>
                    <a:pt x="34633" y="10675"/>
                  </a:lnTo>
                  <a:lnTo>
                    <a:pt x="37566" y="10675"/>
                  </a:lnTo>
                  <a:lnTo>
                    <a:pt x="37" y="0"/>
                  </a:ln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9"/>
            <p:cNvSpPr/>
            <p:nvPr/>
          </p:nvSpPr>
          <p:spPr>
            <a:xfrm>
              <a:off x="-1881119" y="1884896"/>
              <a:ext cx="135373" cy="36730"/>
            </a:xfrm>
            <a:custGeom>
              <a:rect b="b" l="l" r="r" t="t"/>
              <a:pathLst>
                <a:path extrusionOk="0" h="3633" w="13390">
                  <a:moveTo>
                    <a:pt x="564" y="0"/>
                  </a:moveTo>
                  <a:cubicBezTo>
                    <a:pt x="150" y="0"/>
                    <a:pt x="0" y="628"/>
                    <a:pt x="455" y="783"/>
                  </a:cubicBezTo>
                  <a:lnTo>
                    <a:pt x="2126" y="1264"/>
                  </a:lnTo>
                  <a:lnTo>
                    <a:pt x="10445" y="3632"/>
                  </a:lnTo>
                  <a:lnTo>
                    <a:pt x="13390" y="3632"/>
                  </a:lnTo>
                  <a:lnTo>
                    <a:pt x="2174" y="434"/>
                  </a:lnTo>
                  <a:lnTo>
                    <a:pt x="672" y="14"/>
                  </a:lnTo>
                  <a:cubicBezTo>
                    <a:pt x="634" y="5"/>
                    <a:pt x="598" y="0"/>
                    <a:pt x="564" y="0"/>
                  </a:cubicBezTo>
                  <a:close/>
                </a:path>
              </a:pathLst>
            </a:custGeom>
            <a:solidFill>
              <a:srgbClr val="E94D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9"/>
            <p:cNvSpPr/>
            <p:nvPr/>
          </p:nvSpPr>
          <p:spPr>
            <a:xfrm>
              <a:off x="-1948229" y="1878223"/>
              <a:ext cx="1054058" cy="216091"/>
            </a:xfrm>
            <a:custGeom>
              <a:rect b="b" l="l" r="r" t="t"/>
              <a:pathLst>
                <a:path extrusionOk="0" h="21374" w="104259">
                  <a:moveTo>
                    <a:pt x="1" y="1"/>
                  </a:moveTo>
                  <a:lnTo>
                    <a:pt x="1" y="21374"/>
                  </a:lnTo>
                  <a:lnTo>
                    <a:pt x="104259" y="21374"/>
                  </a:lnTo>
                  <a:lnTo>
                    <a:pt x="104259"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39"/>
          <p:cNvGrpSpPr/>
          <p:nvPr/>
        </p:nvGrpSpPr>
        <p:grpSpPr>
          <a:xfrm>
            <a:off x="178685" y="3775075"/>
            <a:ext cx="1423000" cy="1219189"/>
            <a:chOff x="4750070" y="2358450"/>
            <a:chExt cx="1868434" cy="1600615"/>
          </a:xfrm>
        </p:grpSpPr>
        <p:sp>
          <p:nvSpPr>
            <p:cNvPr id="1296" name="Google Shape;1296;p39"/>
            <p:cNvSpPr/>
            <p:nvPr/>
          </p:nvSpPr>
          <p:spPr>
            <a:xfrm>
              <a:off x="6011283" y="3517413"/>
              <a:ext cx="214840" cy="31716"/>
            </a:xfrm>
            <a:custGeom>
              <a:rect b="b" l="l" r="r" t="t"/>
              <a:pathLst>
                <a:path extrusionOk="0" h="1420" w="9619">
                  <a:moveTo>
                    <a:pt x="1" y="0"/>
                  </a:moveTo>
                  <a:lnTo>
                    <a:pt x="1" y="1419"/>
                  </a:lnTo>
                  <a:lnTo>
                    <a:pt x="9618" y="1419"/>
                  </a:lnTo>
                  <a:lnTo>
                    <a:pt x="9618" y="0"/>
                  </a:lnTo>
                  <a:close/>
                </a:path>
              </a:pathLst>
            </a:custGeom>
            <a:solidFill>
              <a:srgbClr val="EE7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9"/>
            <p:cNvSpPr/>
            <p:nvPr/>
          </p:nvSpPr>
          <p:spPr>
            <a:xfrm>
              <a:off x="6118692" y="3235322"/>
              <a:ext cx="22" cy="197531"/>
            </a:xfrm>
            <a:custGeom>
              <a:rect b="b" l="l" r="r" t="t"/>
              <a:pathLst>
                <a:path extrusionOk="0" fill="none" h="8844" w="1">
                  <a:moveTo>
                    <a:pt x="1" y="0"/>
                  </a:moveTo>
                  <a:lnTo>
                    <a:pt x="1" y="8843"/>
                  </a:lnTo>
                </a:path>
              </a:pathLst>
            </a:custGeom>
            <a:noFill/>
            <a:ln cap="rnd" cmpd="sng" w="4825">
              <a:solidFill>
                <a:srgbClr val="1E1D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9"/>
            <p:cNvSpPr/>
            <p:nvPr/>
          </p:nvSpPr>
          <p:spPr>
            <a:xfrm>
              <a:off x="6091778" y="3118041"/>
              <a:ext cx="53850" cy="138410"/>
            </a:xfrm>
            <a:custGeom>
              <a:rect b="b" l="l" r="r" t="t"/>
              <a:pathLst>
                <a:path extrusionOk="0" h="6197" w="2411">
                  <a:moveTo>
                    <a:pt x="1" y="1"/>
                  </a:moveTo>
                  <a:lnTo>
                    <a:pt x="1" y="6197"/>
                  </a:lnTo>
                  <a:lnTo>
                    <a:pt x="2410" y="6197"/>
                  </a:lnTo>
                  <a:lnTo>
                    <a:pt x="2410" y="1"/>
                  </a:lnTo>
                  <a:close/>
                </a:path>
              </a:pathLst>
            </a:custGeom>
            <a:solidFill>
              <a:srgbClr val="EE7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9"/>
            <p:cNvSpPr/>
            <p:nvPr/>
          </p:nvSpPr>
          <p:spPr>
            <a:xfrm>
              <a:off x="6047398" y="3027718"/>
              <a:ext cx="142609" cy="123044"/>
            </a:xfrm>
            <a:custGeom>
              <a:rect b="b" l="l" r="r" t="t"/>
              <a:pathLst>
                <a:path extrusionOk="0" h="5509" w="6385">
                  <a:moveTo>
                    <a:pt x="1" y="0"/>
                  </a:moveTo>
                  <a:lnTo>
                    <a:pt x="1" y="2317"/>
                  </a:lnTo>
                  <a:cubicBezTo>
                    <a:pt x="1" y="4080"/>
                    <a:pt x="1430" y="5509"/>
                    <a:pt x="3193" y="5509"/>
                  </a:cubicBezTo>
                  <a:cubicBezTo>
                    <a:pt x="4956" y="5509"/>
                    <a:pt x="6385" y="4080"/>
                    <a:pt x="6385" y="2317"/>
                  </a:cubicBezTo>
                  <a:lnTo>
                    <a:pt x="6385" y="0"/>
                  </a:lnTo>
                  <a:close/>
                </a:path>
              </a:pathLst>
            </a:custGeom>
            <a:solidFill>
              <a:srgbClr val="EE7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9"/>
            <p:cNvSpPr/>
            <p:nvPr/>
          </p:nvSpPr>
          <p:spPr>
            <a:xfrm>
              <a:off x="5919285" y="2493085"/>
              <a:ext cx="546939" cy="582229"/>
            </a:xfrm>
            <a:custGeom>
              <a:rect b="b" l="l" r="r" t="t"/>
              <a:pathLst>
                <a:path extrusionOk="0" h="26068" w="24488">
                  <a:moveTo>
                    <a:pt x="1" y="0"/>
                  </a:moveTo>
                  <a:lnTo>
                    <a:pt x="1656" y="26068"/>
                  </a:lnTo>
                  <a:lnTo>
                    <a:pt x="20896" y="26068"/>
                  </a:lnTo>
                  <a:cubicBezTo>
                    <a:pt x="22899" y="26068"/>
                    <a:pt x="24488" y="24376"/>
                    <a:pt x="24360" y="22375"/>
                  </a:cubicBezTo>
                  <a:lnTo>
                    <a:pt x="22939" y="0"/>
                  </a:lnTo>
                  <a:close/>
                </a:path>
              </a:pathLst>
            </a:custGeom>
            <a:solidFill>
              <a:srgbClr val="B0A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9"/>
            <p:cNvSpPr/>
            <p:nvPr/>
          </p:nvSpPr>
          <p:spPr>
            <a:xfrm>
              <a:off x="5919285" y="2493085"/>
              <a:ext cx="546939" cy="582229"/>
            </a:xfrm>
            <a:custGeom>
              <a:rect b="b" l="l" r="r" t="t"/>
              <a:pathLst>
                <a:path extrusionOk="0" h="26068" w="24488">
                  <a:moveTo>
                    <a:pt x="1" y="0"/>
                  </a:moveTo>
                  <a:lnTo>
                    <a:pt x="1656" y="26068"/>
                  </a:lnTo>
                  <a:lnTo>
                    <a:pt x="20896" y="26068"/>
                  </a:lnTo>
                  <a:cubicBezTo>
                    <a:pt x="22899" y="26068"/>
                    <a:pt x="24488" y="24376"/>
                    <a:pt x="24360" y="22375"/>
                  </a:cubicBezTo>
                  <a:lnTo>
                    <a:pt x="22939"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9"/>
            <p:cNvSpPr/>
            <p:nvPr/>
          </p:nvSpPr>
          <p:spPr>
            <a:xfrm>
              <a:off x="5364349" y="2358450"/>
              <a:ext cx="96331" cy="123155"/>
            </a:xfrm>
            <a:custGeom>
              <a:rect b="b" l="l" r="r" t="t"/>
              <a:pathLst>
                <a:path extrusionOk="0" h="5514" w="4313">
                  <a:moveTo>
                    <a:pt x="890" y="0"/>
                  </a:moveTo>
                  <a:lnTo>
                    <a:pt x="1" y="5513"/>
                  </a:lnTo>
                  <a:lnTo>
                    <a:pt x="4313" y="5513"/>
                  </a:lnTo>
                  <a:lnTo>
                    <a:pt x="3424" y="0"/>
                  </a:lnTo>
                  <a:close/>
                </a:path>
              </a:pathLst>
            </a:custGeom>
            <a:solidFill>
              <a:srgbClr val="EE7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9"/>
            <p:cNvSpPr/>
            <p:nvPr/>
          </p:nvSpPr>
          <p:spPr>
            <a:xfrm>
              <a:off x="5344985" y="2463536"/>
              <a:ext cx="135037" cy="71137"/>
            </a:xfrm>
            <a:custGeom>
              <a:rect b="b" l="l" r="r" t="t"/>
              <a:pathLst>
                <a:path extrusionOk="0" h="3185" w="6046">
                  <a:moveTo>
                    <a:pt x="0" y="1"/>
                  </a:moveTo>
                  <a:lnTo>
                    <a:pt x="0" y="3184"/>
                  </a:lnTo>
                  <a:lnTo>
                    <a:pt x="6045" y="3184"/>
                  </a:lnTo>
                  <a:lnTo>
                    <a:pt x="6045"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9"/>
            <p:cNvSpPr/>
            <p:nvPr/>
          </p:nvSpPr>
          <p:spPr>
            <a:xfrm>
              <a:off x="4750070" y="2493040"/>
              <a:ext cx="1316246" cy="1465980"/>
            </a:xfrm>
            <a:custGeom>
              <a:rect b="b" l="l" r="r" t="t"/>
              <a:pathLst>
                <a:path extrusionOk="0" h="65636" w="58932">
                  <a:moveTo>
                    <a:pt x="28647" y="1"/>
                  </a:moveTo>
                  <a:cubicBezTo>
                    <a:pt x="17890" y="1"/>
                    <a:pt x="8751" y="7863"/>
                    <a:pt x="7139" y="18498"/>
                  </a:cubicBezTo>
                  <a:lnTo>
                    <a:pt x="1" y="65636"/>
                  </a:lnTo>
                  <a:lnTo>
                    <a:pt x="53177" y="65636"/>
                  </a:lnTo>
                  <a:lnTo>
                    <a:pt x="53177" y="47110"/>
                  </a:lnTo>
                  <a:lnTo>
                    <a:pt x="12071" y="47110"/>
                  </a:lnTo>
                  <a:cubicBezTo>
                    <a:pt x="12071" y="47110"/>
                    <a:pt x="14783" y="32329"/>
                    <a:pt x="16718" y="22132"/>
                  </a:cubicBezTo>
                  <a:cubicBezTo>
                    <a:pt x="17840" y="16227"/>
                    <a:pt x="23937" y="13482"/>
                    <a:pt x="30037" y="13482"/>
                  </a:cubicBezTo>
                  <a:cubicBezTo>
                    <a:pt x="33104" y="13482"/>
                    <a:pt x="36173" y="14176"/>
                    <a:pt x="38610" y="15512"/>
                  </a:cubicBezTo>
                  <a:cubicBezTo>
                    <a:pt x="39697" y="16108"/>
                    <a:pt x="40660" y="16831"/>
                    <a:pt x="41440" y="17677"/>
                  </a:cubicBezTo>
                  <a:cubicBezTo>
                    <a:pt x="47443" y="24197"/>
                    <a:pt x="49896" y="26068"/>
                    <a:pt x="53177" y="26068"/>
                  </a:cubicBezTo>
                  <a:lnTo>
                    <a:pt x="55339" y="26068"/>
                  </a:lnTo>
                  <a:cubicBezTo>
                    <a:pt x="57343" y="26068"/>
                    <a:pt x="58931" y="24376"/>
                    <a:pt x="58804" y="22377"/>
                  </a:cubicBezTo>
                  <a:lnTo>
                    <a:pt x="573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9"/>
            <p:cNvSpPr/>
            <p:nvPr/>
          </p:nvSpPr>
          <p:spPr>
            <a:xfrm>
              <a:off x="5937778" y="3545287"/>
              <a:ext cx="680726" cy="413778"/>
            </a:xfrm>
            <a:custGeom>
              <a:rect b="b" l="l" r="r" t="t"/>
              <a:pathLst>
                <a:path extrusionOk="0" h="18526" w="30478">
                  <a:moveTo>
                    <a:pt x="0" y="0"/>
                  </a:moveTo>
                  <a:lnTo>
                    <a:pt x="0" y="18525"/>
                  </a:lnTo>
                  <a:lnTo>
                    <a:pt x="30478" y="18525"/>
                  </a:lnTo>
                  <a:lnTo>
                    <a:pt x="30478" y="0"/>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9"/>
            <p:cNvSpPr/>
            <p:nvPr/>
          </p:nvSpPr>
          <p:spPr>
            <a:xfrm>
              <a:off x="5019653" y="2794138"/>
              <a:ext cx="592771" cy="751171"/>
            </a:xfrm>
            <a:custGeom>
              <a:rect b="b" l="l" r="r" t="t"/>
              <a:pathLst>
                <a:path extrusionOk="0" h="33632" w="26540">
                  <a:moveTo>
                    <a:pt x="17967" y="1"/>
                  </a:moveTo>
                  <a:cubicBezTo>
                    <a:pt x="11867" y="1"/>
                    <a:pt x="5770" y="2746"/>
                    <a:pt x="4648" y="8651"/>
                  </a:cubicBezTo>
                  <a:cubicBezTo>
                    <a:pt x="2713" y="18849"/>
                    <a:pt x="1" y="33631"/>
                    <a:pt x="1" y="33631"/>
                  </a:cubicBezTo>
                  <a:lnTo>
                    <a:pt x="24142" y="33631"/>
                  </a:lnTo>
                  <a:cubicBezTo>
                    <a:pt x="24142" y="33631"/>
                    <a:pt x="20462" y="15234"/>
                    <a:pt x="21655" y="8651"/>
                  </a:cubicBezTo>
                  <a:cubicBezTo>
                    <a:pt x="22198" y="5643"/>
                    <a:pt x="24048" y="3453"/>
                    <a:pt x="26540" y="2031"/>
                  </a:cubicBezTo>
                  <a:cubicBezTo>
                    <a:pt x="24103" y="695"/>
                    <a:pt x="21034" y="1"/>
                    <a:pt x="17967" y="1"/>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9"/>
            <p:cNvSpPr/>
            <p:nvPr/>
          </p:nvSpPr>
          <p:spPr>
            <a:xfrm>
              <a:off x="5185446" y="2666762"/>
              <a:ext cx="46144" cy="20727"/>
            </a:xfrm>
            <a:custGeom>
              <a:rect b="b" l="l" r="r" t="t"/>
              <a:pathLst>
                <a:path extrusionOk="0" h="928" w="2066">
                  <a:moveTo>
                    <a:pt x="464" y="1"/>
                  </a:moveTo>
                  <a:cubicBezTo>
                    <a:pt x="208" y="1"/>
                    <a:pt x="0" y="208"/>
                    <a:pt x="0" y="464"/>
                  </a:cubicBezTo>
                  <a:cubicBezTo>
                    <a:pt x="0" y="720"/>
                    <a:pt x="208" y="928"/>
                    <a:pt x="464" y="928"/>
                  </a:cubicBezTo>
                  <a:lnTo>
                    <a:pt x="1602" y="928"/>
                  </a:lnTo>
                  <a:cubicBezTo>
                    <a:pt x="1858" y="928"/>
                    <a:pt x="2066" y="720"/>
                    <a:pt x="2066" y="464"/>
                  </a:cubicBezTo>
                  <a:cubicBezTo>
                    <a:pt x="2066" y="208"/>
                    <a:pt x="1858" y="1"/>
                    <a:pt x="1602" y="1"/>
                  </a:cubicBezTo>
                  <a:close/>
                </a:path>
              </a:pathLst>
            </a:custGeom>
            <a:solidFill>
              <a:srgbClr val="1E1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9"/>
            <p:cNvSpPr/>
            <p:nvPr/>
          </p:nvSpPr>
          <p:spPr>
            <a:xfrm>
              <a:off x="5255623" y="2666762"/>
              <a:ext cx="46144" cy="20727"/>
            </a:xfrm>
            <a:custGeom>
              <a:rect b="b" l="l" r="r" t="t"/>
              <a:pathLst>
                <a:path extrusionOk="0" h="928" w="2066">
                  <a:moveTo>
                    <a:pt x="464" y="1"/>
                  </a:moveTo>
                  <a:cubicBezTo>
                    <a:pt x="208" y="1"/>
                    <a:pt x="0" y="208"/>
                    <a:pt x="0" y="464"/>
                  </a:cubicBezTo>
                  <a:cubicBezTo>
                    <a:pt x="0" y="720"/>
                    <a:pt x="208" y="928"/>
                    <a:pt x="464" y="928"/>
                  </a:cubicBezTo>
                  <a:lnTo>
                    <a:pt x="1602" y="928"/>
                  </a:lnTo>
                  <a:cubicBezTo>
                    <a:pt x="1858" y="928"/>
                    <a:pt x="2066" y="720"/>
                    <a:pt x="2066" y="464"/>
                  </a:cubicBezTo>
                  <a:cubicBezTo>
                    <a:pt x="2066" y="208"/>
                    <a:pt x="1858" y="1"/>
                    <a:pt x="1602" y="1"/>
                  </a:cubicBezTo>
                  <a:close/>
                </a:path>
              </a:pathLst>
            </a:custGeom>
            <a:solidFill>
              <a:srgbClr val="1E1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9"/>
            <p:cNvSpPr/>
            <p:nvPr/>
          </p:nvSpPr>
          <p:spPr>
            <a:xfrm>
              <a:off x="5325754" y="2666762"/>
              <a:ext cx="46189" cy="20727"/>
            </a:xfrm>
            <a:custGeom>
              <a:rect b="b" l="l" r="r" t="t"/>
              <a:pathLst>
                <a:path extrusionOk="0" h="928" w="2068">
                  <a:moveTo>
                    <a:pt x="464" y="1"/>
                  </a:moveTo>
                  <a:cubicBezTo>
                    <a:pt x="208" y="1"/>
                    <a:pt x="1" y="208"/>
                    <a:pt x="1" y="464"/>
                  </a:cubicBezTo>
                  <a:cubicBezTo>
                    <a:pt x="1" y="720"/>
                    <a:pt x="208" y="928"/>
                    <a:pt x="464" y="928"/>
                  </a:cubicBezTo>
                  <a:lnTo>
                    <a:pt x="1603" y="928"/>
                  </a:lnTo>
                  <a:cubicBezTo>
                    <a:pt x="1858" y="928"/>
                    <a:pt x="2066" y="720"/>
                    <a:pt x="2068" y="464"/>
                  </a:cubicBezTo>
                  <a:cubicBezTo>
                    <a:pt x="2068" y="208"/>
                    <a:pt x="1860" y="1"/>
                    <a:pt x="1603" y="1"/>
                  </a:cubicBezTo>
                  <a:close/>
                </a:path>
              </a:pathLst>
            </a:custGeom>
            <a:solidFill>
              <a:srgbClr val="1E1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9"/>
            <p:cNvSpPr/>
            <p:nvPr/>
          </p:nvSpPr>
          <p:spPr>
            <a:xfrm>
              <a:off x="5593931" y="3700470"/>
              <a:ext cx="278741" cy="188418"/>
            </a:xfrm>
            <a:custGeom>
              <a:rect b="b" l="l" r="r" t="t"/>
              <a:pathLst>
                <a:path extrusionOk="0" h="8436" w="12480">
                  <a:moveTo>
                    <a:pt x="828" y="1"/>
                  </a:moveTo>
                  <a:lnTo>
                    <a:pt x="1" y="8435"/>
                  </a:lnTo>
                  <a:lnTo>
                    <a:pt x="12479" y="8435"/>
                  </a:lnTo>
                  <a:lnTo>
                    <a:pt x="12479"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9"/>
            <p:cNvSpPr/>
            <p:nvPr/>
          </p:nvSpPr>
          <p:spPr>
            <a:xfrm>
              <a:off x="6002728" y="3850383"/>
              <a:ext cx="550826" cy="46591"/>
            </a:xfrm>
            <a:custGeom>
              <a:rect b="b" l="l" r="r" t="t"/>
              <a:pathLst>
                <a:path extrusionOk="0" fill="none" h="2086" w="24662">
                  <a:moveTo>
                    <a:pt x="0" y="0"/>
                  </a:moveTo>
                  <a:lnTo>
                    <a:pt x="24662" y="0"/>
                  </a:lnTo>
                  <a:lnTo>
                    <a:pt x="24662" y="2085"/>
                  </a:lnTo>
                  <a:lnTo>
                    <a:pt x="0" y="2085"/>
                  </a:lnTo>
                  <a:close/>
                </a:path>
              </a:pathLst>
            </a:custGeom>
            <a:noFill/>
            <a:ln cap="rnd" cmpd="sng" w="4825">
              <a:solidFill>
                <a:srgbClr val="5E66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9"/>
            <p:cNvSpPr/>
            <p:nvPr/>
          </p:nvSpPr>
          <p:spPr>
            <a:xfrm>
              <a:off x="6002728" y="3769351"/>
              <a:ext cx="550826" cy="46613"/>
            </a:xfrm>
            <a:custGeom>
              <a:rect b="b" l="l" r="r" t="t"/>
              <a:pathLst>
                <a:path extrusionOk="0" fill="none" h="2087" w="24662">
                  <a:moveTo>
                    <a:pt x="0" y="1"/>
                  </a:moveTo>
                  <a:lnTo>
                    <a:pt x="24662" y="1"/>
                  </a:lnTo>
                  <a:lnTo>
                    <a:pt x="24662" y="2086"/>
                  </a:lnTo>
                  <a:lnTo>
                    <a:pt x="0" y="2086"/>
                  </a:lnTo>
                  <a:close/>
                </a:path>
              </a:pathLst>
            </a:custGeom>
            <a:noFill/>
            <a:ln cap="rnd" cmpd="sng" w="4825">
              <a:solidFill>
                <a:srgbClr val="5E66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9"/>
            <p:cNvSpPr/>
            <p:nvPr/>
          </p:nvSpPr>
          <p:spPr>
            <a:xfrm>
              <a:off x="6002728" y="3688342"/>
              <a:ext cx="550826" cy="46591"/>
            </a:xfrm>
            <a:custGeom>
              <a:rect b="b" l="l" r="r" t="t"/>
              <a:pathLst>
                <a:path extrusionOk="0" fill="none" h="2086" w="24662">
                  <a:moveTo>
                    <a:pt x="0" y="1"/>
                  </a:moveTo>
                  <a:lnTo>
                    <a:pt x="24662" y="1"/>
                  </a:lnTo>
                  <a:lnTo>
                    <a:pt x="24662" y="2086"/>
                  </a:lnTo>
                  <a:lnTo>
                    <a:pt x="0" y="2086"/>
                  </a:lnTo>
                  <a:close/>
                </a:path>
              </a:pathLst>
            </a:custGeom>
            <a:noFill/>
            <a:ln cap="rnd" cmpd="sng" w="4825">
              <a:solidFill>
                <a:srgbClr val="5E66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9"/>
            <p:cNvSpPr/>
            <p:nvPr/>
          </p:nvSpPr>
          <p:spPr>
            <a:xfrm>
              <a:off x="6002728" y="3607333"/>
              <a:ext cx="550826" cy="46591"/>
            </a:xfrm>
            <a:custGeom>
              <a:rect b="b" l="l" r="r" t="t"/>
              <a:pathLst>
                <a:path extrusionOk="0" fill="none" h="2086" w="24662">
                  <a:moveTo>
                    <a:pt x="0" y="0"/>
                  </a:moveTo>
                  <a:lnTo>
                    <a:pt x="24662" y="0"/>
                  </a:lnTo>
                  <a:lnTo>
                    <a:pt x="24662" y="2086"/>
                  </a:lnTo>
                  <a:lnTo>
                    <a:pt x="0" y="2086"/>
                  </a:lnTo>
                  <a:close/>
                </a:path>
              </a:pathLst>
            </a:custGeom>
            <a:noFill/>
            <a:ln cap="rnd" cmpd="sng" w="4825">
              <a:solidFill>
                <a:srgbClr val="5E66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40"/>
          <p:cNvSpPr/>
          <p:nvPr/>
        </p:nvSpPr>
        <p:spPr>
          <a:xfrm>
            <a:off x="709325" y="2499200"/>
            <a:ext cx="588425" cy="301825"/>
          </a:xfrm>
          <a:custGeom>
            <a:rect b="b" l="l" r="r" t="t"/>
            <a:pathLst>
              <a:path extrusionOk="0" h="12073" w="23537">
                <a:moveTo>
                  <a:pt x="0" y="0"/>
                </a:moveTo>
                <a:cubicBezTo>
                  <a:pt x="0" y="4254"/>
                  <a:pt x="2781" y="9327"/>
                  <a:pt x="6764" y="10821"/>
                </a:cubicBezTo>
                <a:cubicBezTo>
                  <a:pt x="12130" y="12835"/>
                  <a:pt x="23537" y="12766"/>
                  <a:pt x="23537" y="7034"/>
                </a:cubicBezTo>
              </a:path>
            </a:pathLst>
          </a:custGeom>
          <a:noFill/>
          <a:ln cap="flat" cmpd="sng" w="9525">
            <a:solidFill>
              <a:schemeClr val="lt1"/>
            </a:solidFill>
            <a:prstDash val="dash"/>
            <a:round/>
            <a:headEnd len="med" w="med" type="none"/>
            <a:tailEnd len="med" w="med" type="none"/>
          </a:ln>
        </p:spPr>
      </p:sp>
      <p:grpSp>
        <p:nvGrpSpPr>
          <p:cNvPr id="1320" name="Google Shape;1320;p40"/>
          <p:cNvGrpSpPr/>
          <p:nvPr/>
        </p:nvGrpSpPr>
        <p:grpSpPr>
          <a:xfrm>
            <a:off x="352169" y="1225702"/>
            <a:ext cx="1449433" cy="3424223"/>
            <a:chOff x="352169" y="1225702"/>
            <a:chExt cx="1449433" cy="3424223"/>
          </a:xfrm>
        </p:grpSpPr>
        <p:sp>
          <p:nvSpPr>
            <p:cNvPr id="1321" name="Google Shape;1321;p40"/>
            <p:cNvSpPr/>
            <p:nvPr/>
          </p:nvSpPr>
          <p:spPr>
            <a:xfrm>
              <a:off x="352169" y="1661235"/>
              <a:ext cx="294310" cy="437149"/>
            </a:xfrm>
            <a:custGeom>
              <a:rect b="b" l="l" r="r" t="t"/>
              <a:pathLst>
                <a:path extrusionOk="0" h="10278" w="6920">
                  <a:moveTo>
                    <a:pt x="3036" y="0"/>
                  </a:moveTo>
                  <a:cubicBezTo>
                    <a:pt x="1401" y="612"/>
                    <a:pt x="190" y="1410"/>
                    <a:pt x="27" y="2443"/>
                  </a:cubicBezTo>
                  <a:cubicBezTo>
                    <a:pt x="5" y="2599"/>
                    <a:pt x="0" y="2757"/>
                    <a:pt x="15" y="2915"/>
                  </a:cubicBezTo>
                  <a:cubicBezTo>
                    <a:pt x="79" y="3661"/>
                    <a:pt x="454" y="4346"/>
                    <a:pt x="1004" y="4852"/>
                  </a:cubicBezTo>
                  <a:lnTo>
                    <a:pt x="6919" y="10277"/>
                  </a:lnTo>
                  <a:cubicBezTo>
                    <a:pt x="5567" y="6687"/>
                    <a:pt x="3980" y="2491"/>
                    <a:pt x="30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 name="Google Shape;1322;p40"/>
            <p:cNvGrpSpPr/>
            <p:nvPr/>
          </p:nvGrpSpPr>
          <p:grpSpPr>
            <a:xfrm>
              <a:off x="369181" y="1225702"/>
              <a:ext cx="1432421" cy="3424223"/>
              <a:chOff x="369181" y="1225702"/>
              <a:chExt cx="1432421" cy="3424223"/>
            </a:xfrm>
          </p:grpSpPr>
          <p:sp>
            <p:nvSpPr>
              <p:cNvPr id="1323" name="Google Shape;1323;p40"/>
              <p:cNvSpPr/>
              <p:nvPr/>
            </p:nvSpPr>
            <p:spPr>
              <a:xfrm>
                <a:off x="808391" y="1321655"/>
                <a:ext cx="245187" cy="69158"/>
              </a:xfrm>
              <a:custGeom>
                <a:rect b="b" l="l" r="r" t="t"/>
                <a:pathLst>
                  <a:path extrusionOk="0" h="1626" w="5765">
                    <a:moveTo>
                      <a:pt x="2018" y="0"/>
                    </a:moveTo>
                    <a:cubicBezTo>
                      <a:pt x="1047" y="0"/>
                      <a:pt x="207" y="678"/>
                      <a:pt x="1" y="1626"/>
                    </a:cubicBezTo>
                    <a:lnTo>
                      <a:pt x="5765" y="1626"/>
                    </a:lnTo>
                    <a:cubicBezTo>
                      <a:pt x="5556" y="677"/>
                      <a:pt x="4713" y="0"/>
                      <a:pt x="3741" y="0"/>
                    </a:cubicBezTo>
                    <a:lnTo>
                      <a:pt x="2021" y="0"/>
                    </a:lnTo>
                    <a:cubicBezTo>
                      <a:pt x="2020" y="0"/>
                      <a:pt x="2019" y="0"/>
                      <a:pt x="2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0"/>
              <p:cNvSpPr/>
              <p:nvPr/>
            </p:nvSpPr>
            <p:spPr>
              <a:xfrm>
                <a:off x="890007" y="1225702"/>
                <a:ext cx="85061" cy="81790"/>
              </a:xfrm>
              <a:custGeom>
                <a:rect b="b" l="l" r="r" t="t"/>
                <a:pathLst>
                  <a:path extrusionOk="0" h="1923" w="2000">
                    <a:moveTo>
                      <a:pt x="963" y="0"/>
                    </a:moveTo>
                    <a:cubicBezTo>
                      <a:pt x="431" y="0"/>
                      <a:pt x="1" y="430"/>
                      <a:pt x="1" y="960"/>
                    </a:cubicBezTo>
                    <a:cubicBezTo>
                      <a:pt x="1" y="1351"/>
                      <a:pt x="235" y="1701"/>
                      <a:pt x="594" y="1849"/>
                    </a:cubicBezTo>
                    <a:cubicBezTo>
                      <a:pt x="714" y="1899"/>
                      <a:pt x="839" y="1923"/>
                      <a:pt x="963" y="1923"/>
                    </a:cubicBezTo>
                    <a:cubicBezTo>
                      <a:pt x="1213" y="1923"/>
                      <a:pt x="1459" y="1825"/>
                      <a:pt x="1643" y="1642"/>
                    </a:cubicBezTo>
                    <a:cubicBezTo>
                      <a:pt x="1918" y="1366"/>
                      <a:pt x="2000" y="952"/>
                      <a:pt x="1850" y="593"/>
                    </a:cubicBezTo>
                    <a:cubicBezTo>
                      <a:pt x="1702" y="234"/>
                      <a:pt x="1352"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0"/>
              <p:cNvSpPr/>
              <p:nvPr/>
            </p:nvSpPr>
            <p:spPr>
              <a:xfrm>
                <a:off x="369181" y="1581103"/>
                <a:ext cx="1432421" cy="3060259"/>
              </a:xfrm>
              <a:custGeom>
                <a:rect b="b" l="l" r="r" t="t"/>
                <a:pathLst>
                  <a:path extrusionOk="0" h="71951" w="33680">
                    <a:moveTo>
                      <a:pt x="13123" y="0"/>
                    </a:moveTo>
                    <a:cubicBezTo>
                      <a:pt x="13123" y="0"/>
                      <a:pt x="8007" y="308"/>
                      <a:pt x="4072" y="1421"/>
                    </a:cubicBezTo>
                    <a:cubicBezTo>
                      <a:pt x="3570" y="1560"/>
                      <a:pt x="3086" y="1715"/>
                      <a:pt x="2636" y="1884"/>
                    </a:cubicBezTo>
                    <a:cubicBezTo>
                      <a:pt x="4296" y="6266"/>
                      <a:pt x="7950" y="15918"/>
                      <a:pt x="8811" y="18283"/>
                    </a:cubicBezTo>
                    <a:cubicBezTo>
                      <a:pt x="8929" y="18564"/>
                      <a:pt x="8990" y="18864"/>
                      <a:pt x="8990" y="19168"/>
                    </a:cubicBezTo>
                    <a:cubicBezTo>
                      <a:pt x="8990" y="19848"/>
                      <a:pt x="8684" y="20491"/>
                      <a:pt x="8156" y="20918"/>
                    </a:cubicBezTo>
                    <a:cubicBezTo>
                      <a:pt x="5212" y="23344"/>
                      <a:pt x="3386" y="26867"/>
                      <a:pt x="3100" y="30670"/>
                    </a:cubicBezTo>
                    <a:lnTo>
                      <a:pt x="1" y="71951"/>
                    </a:lnTo>
                    <a:lnTo>
                      <a:pt x="33680" y="71951"/>
                    </a:lnTo>
                    <a:cubicBezTo>
                      <a:pt x="30132" y="52170"/>
                      <a:pt x="19852" y="19042"/>
                      <a:pt x="19852" y="19042"/>
                    </a:cubicBezTo>
                    <a:cubicBezTo>
                      <a:pt x="19553" y="18090"/>
                      <a:pt x="20573" y="16224"/>
                      <a:pt x="22080" y="14245"/>
                    </a:cubicBezTo>
                    <a:cubicBezTo>
                      <a:pt x="23523" y="12351"/>
                      <a:pt x="23935" y="9867"/>
                      <a:pt x="23155" y="7617"/>
                    </a:cubicBezTo>
                    <a:lnTo>
                      <a:pt x="21243" y="2086"/>
                    </a:lnTo>
                    <a:cubicBezTo>
                      <a:pt x="20813" y="1884"/>
                      <a:pt x="20382" y="1700"/>
                      <a:pt x="19958" y="1536"/>
                    </a:cubicBezTo>
                    <a:cubicBezTo>
                      <a:pt x="16344" y="125"/>
                      <a:pt x="13123" y="0"/>
                      <a:pt x="13123" y="0"/>
                    </a:cubicBezTo>
                    <a:close/>
                  </a:path>
                </a:pathLst>
              </a:custGeom>
              <a:solidFill>
                <a:srgbClr val="F2B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0"/>
              <p:cNvSpPr/>
              <p:nvPr/>
            </p:nvSpPr>
            <p:spPr>
              <a:xfrm>
                <a:off x="1272610" y="1669784"/>
                <a:ext cx="132780" cy="254812"/>
              </a:xfrm>
              <a:custGeom>
                <a:rect b="b" l="l" r="r" t="t"/>
                <a:pathLst>
                  <a:path extrusionOk="0" h="5991" w="3122">
                    <a:moveTo>
                      <a:pt x="1" y="1"/>
                    </a:moveTo>
                    <a:lnTo>
                      <a:pt x="1913" y="5532"/>
                    </a:lnTo>
                    <a:cubicBezTo>
                      <a:pt x="1967" y="5683"/>
                      <a:pt x="2013" y="5836"/>
                      <a:pt x="2055" y="5991"/>
                    </a:cubicBezTo>
                    <a:lnTo>
                      <a:pt x="2812" y="3595"/>
                    </a:lnTo>
                    <a:cubicBezTo>
                      <a:pt x="3121" y="2616"/>
                      <a:pt x="2731" y="1552"/>
                      <a:pt x="1860" y="1009"/>
                    </a:cubicBezTo>
                    <a:cubicBezTo>
                      <a:pt x="1260" y="637"/>
                      <a:pt x="639" y="30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0"/>
              <p:cNvSpPr/>
              <p:nvPr/>
            </p:nvSpPr>
            <p:spPr>
              <a:xfrm>
                <a:off x="542322" y="1321655"/>
                <a:ext cx="675636" cy="475599"/>
              </a:xfrm>
              <a:custGeom>
                <a:rect b="b" l="l" r="r" t="t"/>
                <a:pathLst>
                  <a:path extrusionOk="0" h="11182" w="15886">
                    <a:moveTo>
                      <a:pt x="8277" y="0"/>
                    </a:moveTo>
                    <a:cubicBezTo>
                      <a:pt x="7305" y="0"/>
                      <a:pt x="6464" y="677"/>
                      <a:pt x="6257" y="1627"/>
                    </a:cubicBezTo>
                    <a:cubicBezTo>
                      <a:pt x="6248" y="1655"/>
                      <a:pt x="6240" y="1684"/>
                      <a:pt x="6237" y="1714"/>
                    </a:cubicBezTo>
                    <a:lnTo>
                      <a:pt x="5398" y="6471"/>
                    </a:lnTo>
                    <a:cubicBezTo>
                      <a:pt x="3733" y="6690"/>
                      <a:pt x="1750" y="7026"/>
                      <a:pt x="1" y="7521"/>
                    </a:cubicBezTo>
                    <a:cubicBezTo>
                      <a:pt x="1646" y="8855"/>
                      <a:pt x="5238" y="11181"/>
                      <a:pt x="10283" y="11181"/>
                    </a:cubicBezTo>
                    <a:cubicBezTo>
                      <a:pt x="14773" y="11181"/>
                      <a:pt x="15761" y="9131"/>
                      <a:pt x="15886" y="7636"/>
                    </a:cubicBezTo>
                    <a:cubicBezTo>
                      <a:pt x="14774" y="7205"/>
                      <a:pt x="13631" y="6860"/>
                      <a:pt x="12466" y="6602"/>
                    </a:cubicBezTo>
                    <a:lnTo>
                      <a:pt x="12062" y="1895"/>
                    </a:lnTo>
                    <a:cubicBezTo>
                      <a:pt x="12054" y="1805"/>
                      <a:pt x="12039" y="1715"/>
                      <a:pt x="12021" y="1626"/>
                    </a:cubicBezTo>
                    <a:cubicBezTo>
                      <a:pt x="11810" y="677"/>
                      <a:pt x="10969" y="0"/>
                      <a:pt x="9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0"/>
              <p:cNvSpPr/>
              <p:nvPr/>
            </p:nvSpPr>
            <p:spPr>
              <a:xfrm>
                <a:off x="915908" y="1276018"/>
                <a:ext cx="30111" cy="66096"/>
              </a:xfrm>
              <a:custGeom>
                <a:rect b="b" l="l" r="r" t="t"/>
                <a:pathLst>
                  <a:path extrusionOk="0" h="1554" w="708">
                    <a:moveTo>
                      <a:pt x="0" y="0"/>
                    </a:moveTo>
                    <a:lnTo>
                      <a:pt x="0" y="1554"/>
                    </a:lnTo>
                    <a:lnTo>
                      <a:pt x="708" y="1554"/>
                    </a:lnTo>
                    <a:lnTo>
                      <a:pt x="7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0"/>
              <p:cNvSpPr/>
              <p:nvPr/>
            </p:nvSpPr>
            <p:spPr>
              <a:xfrm>
                <a:off x="973946" y="1802575"/>
                <a:ext cx="404950" cy="2847350"/>
              </a:xfrm>
              <a:custGeom>
                <a:rect b="b" l="l" r="r" t="t"/>
                <a:pathLst>
                  <a:path extrusionOk="0" h="113894" w="16198">
                    <a:moveTo>
                      <a:pt x="778" y="0"/>
                    </a:moveTo>
                    <a:cubicBezTo>
                      <a:pt x="6504" y="14319"/>
                      <a:pt x="-1295" y="30916"/>
                      <a:pt x="237" y="46261"/>
                    </a:cubicBezTo>
                    <a:cubicBezTo>
                      <a:pt x="2538" y="69310"/>
                      <a:pt x="7593" y="92388"/>
                      <a:pt x="16198" y="113894"/>
                    </a:cubicBezTo>
                  </a:path>
                </a:pathLst>
              </a:custGeom>
              <a:noFill/>
              <a:ln cap="flat" cmpd="sng" w="9525">
                <a:solidFill>
                  <a:schemeClr val="lt1"/>
                </a:solidFill>
                <a:prstDash val="dash"/>
                <a:round/>
                <a:headEnd len="med" w="med" type="none"/>
                <a:tailEnd len="med" w="med" type="none"/>
              </a:ln>
            </p:spPr>
          </p:sp>
          <p:sp>
            <p:nvSpPr>
              <p:cNvPr id="1330" name="Google Shape;1330;p40"/>
              <p:cNvSpPr/>
              <p:nvPr/>
            </p:nvSpPr>
            <p:spPr>
              <a:xfrm>
                <a:off x="695800" y="2111617"/>
                <a:ext cx="615475" cy="138150"/>
              </a:xfrm>
              <a:custGeom>
                <a:rect b="b" l="l" r="r" t="t"/>
                <a:pathLst>
                  <a:path extrusionOk="0" h="5526" w="24619">
                    <a:moveTo>
                      <a:pt x="0" y="3599"/>
                    </a:moveTo>
                    <a:cubicBezTo>
                      <a:pt x="2128" y="5727"/>
                      <a:pt x="6072" y="5904"/>
                      <a:pt x="8928" y="4952"/>
                    </a:cubicBezTo>
                    <a:cubicBezTo>
                      <a:pt x="11495" y="4096"/>
                      <a:pt x="12768" y="614"/>
                      <a:pt x="15421" y="82"/>
                    </a:cubicBezTo>
                    <a:cubicBezTo>
                      <a:pt x="18707" y="-577"/>
                      <a:pt x="21268" y="4140"/>
                      <a:pt x="24619" y="4140"/>
                    </a:cubicBezTo>
                  </a:path>
                </a:pathLst>
              </a:custGeom>
              <a:noFill/>
              <a:ln cap="flat" cmpd="sng" w="9525">
                <a:solidFill>
                  <a:schemeClr val="lt1"/>
                </a:solidFill>
                <a:prstDash val="dash"/>
                <a:round/>
                <a:headEnd len="med" w="med" type="none"/>
                <a:tailEnd len="med" w="med" type="none"/>
              </a:ln>
            </p:spPr>
          </p:sp>
        </p:grpSp>
      </p:grpSp>
      <p:sp>
        <p:nvSpPr>
          <p:cNvPr id="1331" name="Google Shape;1331;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Warp Printing</a:t>
            </a:r>
            <a:endParaRPr/>
          </a:p>
        </p:txBody>
      </p:sp>
      <p:grpSp>
        <p:nvGrpSpPr>
          <p:cNvPr id="1332" name="Google Shape;1332;p40"/>
          <p:cNvGrpSpPr/>
          <p:nvPr/>
        </p:nvGrpSpPr>
        <p:grpSpPr>
          <a:xfrm>
            <a:off x="8198822" y="239471"/>
            <a:ext cx="1619157" cy="1614841"/>
            <a:chOff x="6314222" y="430623"/>
            <a:chExt cx="804350" cy="802206"/>
          </a:xfrm>
        </p:grpSpPr>
        <p:sp>
          <p:nvSpPr>
            <p:cNvPr id="1333" name="Google Shape;1333;p40"/>
            <p:cNvSpPr/>
            <p:nvPr/>
          </p:nvSpPr>
          <p:spPr>
            <a:xfrm>
              <a:off x="6314222" y="430623"/>
              <a:ext cx="804350" cy="802206"/>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40"/>
            <p:cNvGrpSpPr/>
            <p:nvPr/>
          </p:nvGrpSpPr>
          <p:grpSpPr>
            <a:xfrm>
              <a:off x="6440513" y="488543"/>
              <a:ext cx="674361" cy="657319"/>
              <a:chOff x="1026513" y="2958993"/>
              <a:chExt cx="674361" cy="657319"/>
            </a:xfrm>
          </p:grpSpPr>
          <p:sp>
            <p:nvSpPr>
              <p:cNvPr id="1335" name="Google Shape;1335;p40"/>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0"/>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0"/>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0"/>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0"/>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0"/>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0"/>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0"/>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0"/>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0"/>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0"/>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0"/>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0"/>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0"/>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0"/>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0"/>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0"/>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0"/>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0"/>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0"/>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0"/>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0"/>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0"/>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0"/>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0"/>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0"/>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0"/>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0"/>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0"/>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0"/>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0"/>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0"/>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0"/>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0"/>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0"/>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0"/>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0"/>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0"/>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0"/>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0"/>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0"/>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0"/>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0"/>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0"/>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0"/>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0"/>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0"/>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0"/>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0"/>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0"/>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0"/>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0"/>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0"/>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88" name="Google Shape;1388;p40"/>
          <p:cNvSpPr/>
          <p:nvPr/>
        </p:nvSpPr>
        <p:spPr>
          <a:xfrm>
            <a:off x="1902047" y="1340924"/>
            <a:ext cx="502800" cy="482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9" name="Google Shape;1389;p40"/>
          <p:cNvGrpSpPr/>
          <p:nvPr/>
        </p:nvGrpSpPr>
        <p:grpSpPr>
          <a:xfrm>
            <a:off x="2004288" y="1397646"/>
            <a:ext cx="298316" cy="369276"/>
            <a:chOff x="1553011" y="1547308"/>
            <a:chExt cx="298316" cy="369276"/>
          </a:xfrm>
        </p:grpSpPr>
        <p:sp>
          <p:nvSpPr>
            <p:cNvPr id="1390" name="Google Shape;1390;p40"/>
            <p:cNvSpPr/>
            <p:nvPr/>
          </p:nvSpPr>
          <p:spPr>
            <a:xfrm>
              <a:off x="1602861" y="1547308"/>
              <a:ext cx="190989" cy="235765"/>
            </a:xfrm>
            <a:custGeom>
              <a:rect b="b" l="l" r="r" t="t"/>
              <a:pathLst>
                <a:path extrusionOk="0" h="6645" w="5383">
                  <a:moveTo>
                    <a:pt x="4359" y="4406"/>
                  </a:moveTo>
                  <a:lnTo>
                    <a:pt x="4359" y="4715"/>
                  </a:lnTo>
                  <a:lnTo>
                    <a:pt x="1239" y="4715"/>
                  </a:lnTo>
                  <a:lnTo>
                    <a:pt x="1239" y="4406"/>
                  </a:lnTo>
                  <a:close/>
                  <a:moveTo>
                    <a:pt x="834" y="0"/>
                  </a:moveTo>
                  <a:cubicBezTo>
                    <a:pt x="763" y="0"/>
                    <a:pt x="691" y="72"/>
                    <a:pt x="691" y="143"/>
                  </a:cubicBezTo>
                  <a:lnTo>
                    <a:pt x="691" y="572"/>
                  </a:lnTo>
                  <a:cubicBezTo>
                    <a:pt x="691" y="667"/>
                    <a:pt x="763" y="738"/>
                    <a:pt x="834" y="738"/>
                  </a:cubicBezTo>
                  <a:cubicBezTo>
                    <a:pt x="930" y="738"/>
                    <a:pt x="1001" y="667"/>
                    <a:pt x="1001" y="572"/>
                  </a:cubicBezTo>
                  <a:lnTo>
                    <a:pt x="1001" y="310"/>
                  </a:lnTo>
                  <a:lnTo>
                    <a:pt x="1668" y="310"/>
                  </a:lnTo>
                  <a:cubicBezTo>
                    <a:pt x="1739" y="858"/>
                    <a:pt x="2216" y="1286"/>
                    <a:pt x="2787" y="1286"/>
                  </a:cubicBezTo>
                  <a:cubicBezTo>
                    <a:pt x="3382" y="1286"/>
                    <a:pt x="3859" y="858"/>
                    <a:pt x="3930" y="310"/>
                  </a:cubicBezTo>
                  <a:lnTo>
                    <a:pt x="4597" y="310"/>
                  </a:lnTo>
                  <a:lnTo>
                    <a:pt x="4597" y="1953"/>
                  </a:lnTo>
                  <a:cubicBezTo>
                    <a:pt x="4597" y="2215"/>
                    <a:pt x="4692" y="2477"/>
                    <a:pt x="4859" y="2667"/>
                  </a:cubicBezTo>
                  <a:lnTo>
                    <a:pt x="5002" y="2834"/>
                  </a:lnTo>
                  <a:cubicBezTo>
                    <a:pt x="5049" y="2906"/>
                    <a:pt x="5049" y="2977"/>
                    <a:pt x="5026" y="3048"/>
                  </a:cubicBezTo>
                  <a:lnTo>
                    <a:pt x="4407" y="4096"/>
                  </a:lnTo>
                  <a:lnTo>
                    <a:pt x="3573" y="4096"/>
                  </a:lnTo>
                  <a:lnTo>
                    <a:pt x="3573" y="4049"/>
                  </a:lnTo>
                  <a:cubicBezTo>
                    <a:pt x="3573" y="3977"/>
                    <a:pt x="3502" y="3906"/>
                    <a:pt x="3406" y="3906"/>
                  </a:cubicBezTo>
                  <a:cubicBezTo>
                    <a:pt x="3335" y="3906"/>
                    <a:pt x="3263" y="3977"/>
                    <a:pt x="3263" y="4049"/>
                  </a:cubicBezTo>
                  <a:lnTo>
                    <a:pt x="3263" y="4096"/>
                  </a:lnTo>
                  <a:lnTo>
                    <a:pt x="2954" y="4096"/>
                  </a:lnTo>
                  <a:lnTo>
                    <a:pt x="2954" y="3834"/>
                  </a:lnTo>
                  <a:cubicBezTo>
                    <a:pt x="2954" y="3763"/>
                    <a:pt x="2882" y="3691"/>
                    <a:pt x="2787" y="3691"/>
                  </a:cubicBezTo>
                  <a:cubicBezTo>
                    <a:pt x="2716" y="3691"/>
                    <a:pt x="2644" y="3763"/>
                    <a:pt x="2644" y="3834"/>
                  </a:cubicBezTo>
                  <a:lnTo>
                    <a:pt x="2644" y="4096"/>
                  </a:lnTo>
                  <a:lnTo>
                    <a:pt x="2335" y="4096"/>
                  </a:lnTo>
                  <a:lnTo>
                    <a:pt x="2335" y="4049"/>
                  </a:lnTo>
                  <a:cubicBezTo>
                    <a:pt x="2335" y="3977"/>
                    <a:pt x="2263" y="3906"/>
                    <a:pt x="2168" y="3906"/>
                  </a:cubicBezTo>
                  <a:cubicBezTo>
                    <a:pt x="2096" y="3906"/>
                    <a:pt x="2025" y="3977"/>
                    <a:pt x="2025" y="4049"/>
                  </a:cubicBezTo>
                  <a:lnTo>
                    <a:pt x="2025" y="4096"/>
                  </a:lnTo>
                  <a:lnTo>
                    <a:pt x="1168" y="4096"/>
                  </a:lnTo>
                  <a:lnTo>
                    <a:pt x="572" y="3048"/>
                  </a:lnTo>
                  <a:cubicBezTo>
                    <a:pt x="549" y="2977"/>
                    <a:pt x="549" y="2906"/>
                    <a:pt x="596" y="2834"/>
                  </a:cubicBezTo>
                  <a:lnTo>
                    <a:pt x="739" y="2667"/>
                  </a:lnTo>
                  <a:cubicBezTo>
                    <a:pt x="906" y="2477"/>
                    <a:pt x="1001" y="2215"/>
                    <a:pt x="1001" y="1953"/>
                  </a:cubicBezTo>
                  <a:lnTo>
                    <a:pt x="1001" y="1286"/>
                  </a:lnTo>
                  <a:cubicBezTo>
                    <a:pt x="1001" y="1215"/>
                    <a:pt x="930" y="1143"/>
                    <a:pt x="834" y="1143"/>
                  </a:cubicBezTo>
                  <a:cubicBezTo>
                    <a:pt x="763" y="1143"/>
                    <a:pt x="691" y="1215"/>
                    <a:pt x="691" y="1286"/>
                  </a:cubicBezTo>
                  <a:lnTo>
                    <a:pt x="691" y="1953"/>
                  </a:lnTo>
                  <a:cubicBezTo>
                    <a:pt x="691" y="2144"/>
                    <a:pt x="620" y="2334"/>
                    <a:pt x="501" y="2477"/>
                  </a:cubicBezTo>
                  <a:lnTo>
                    <a:pt x="358" y="2644"/>
                  </a:lnTo>
                  <a:cubicBezTo>
                    <a:pt x="239" y="2810"/>
                    <a:pt x="215" y="3025"/>
                    <a:pt x="310" y="3191"/>
                  </a:cubicBezTo>
                  <a:lnTo>
                    <a:pt x="953" y="4287"/>
                  </a:lnTo>
                  <a:lnTo>
                    <a:pt x="953" y="4835"/>
                  </a:lnTo>
                  <a:lnTo>
                    <a:pt x="48" y="6430"/>
                  </a:lnTo>
                  <a:cubicBezTo>
                    <a:pt x="1" y="6502"/>
                    <a:pt x="25" y="6573"/>
                    <a:pt x="96" y="6621"/>
                  </a:cubicBezTo>
                  <a:cubicBezTo>
                    <a:pt x="120" y="6644"/>
                    <a:pt x="144" y="6644"/>
                    <a:pt x="168" y="6644"/>
                  </a:cubicBezTo>
                  <a:cubicBezTo>
                    <a:pt x="215" y="6644"/>
                    <a:pt x="263" y="6621"/>
                    <a:pt x="310" y="6573"/>
                  </a:cubicBezTo>
                  <a:lnTo>
                    <a:pt x="1192" y="5025"/>
                  </a:lnTo>
                  <a:lnTo>
                    <a:pt x="2025" y="5025"/>
                  </a:lnTo>
                  <a:lnTo>
                    <a:pt x="2025" y="5073"/>
                  </a:lnTo>
                  <a:cubicBezTo>
                    <a:pt x="2025" y="5168"/>
                    <a:pt x="2096" y="5239"/>
                    <a:pt x="2192" y="5239"/>
                  </a:cubicBezTo>
                  <a:cubicBezTo>
                    <a:pt x="2263" y="5239"/>
                    <a:pt x="2335" y="5168"/>
                    <a:pt x="2335" y="5073"/>
                  </a:cubicBezTo>
                  <a:lnTo>
                    <a:pt x="2335" y="5025"/>
                  </a:lnTo>
                  <a:lnTo>
                    <a:pt x="2644" y="5025"/>
                  </a:lnTo>
                  <a:lnTo>
                    <a:pt x="2644" y="5287"/>
                  </a:lnTo>
                  <a:cubicBezTo>
                    <a:pt x="2644" y="5358"/>
                    <a:pt x="2716" y="5430"/>
                    <a:pt x="2787" y="5430"/>
                  </a:cubicBezTo>
                  <a:cubicBezTo>
                    <a:pt x="2882" y="5430"/>
                    <a:pt x="2954" y="5358"/>
                    <a:pt x="2954" y="5287"/>
                  </a:cubicBezTo>
                  <a:lnTo>
                    <a:pt x="2954" y="5025"/>
                  </a:lnTo>
                  <a:lnTo>
                    <a:pt x="3263" y="5025"/>
                  </a:lnTo>
                  <a:lnTo>
                    <a:pt x="3263" y="5073"/>
                  </a:lnTo>
                  <a:cubicBezTo>
                    <a:pt x="3263" y="5168"/>
                    <a:pt x="3335" y="5239"/>
                    <a:pt x="3406" y="5239"/>
                  </a:cubicBezTo>
                  <a:cubicBezTo>
                    <a:pt x="3502" y="5239"/>
                    <a:pt x="3573" y="5168"/>
                    <a:pt x="3573" y="5073"/>
                  </a:cubicBezTo>
                  <a:lnTo>
                    <a:pt x="3573" y="5025"/>
                  </a:lnTo>
                  <a:lnTo>
                    <a:pt x="4407" y="5025"/>
                  </a:lnTo>
                  <a:lnTo>
                    <a:pt x="4764" y="5620"/>
                  </a:lnTo>
                  <a:cubicBezTo>
                    <a:pt x="4788" y="5668"/>
                    <a:pt x="4835" y="5692"/>
                    <a:pt x="4883" y="5692"/>
                  </a:cubicBezTo>
                  <a:lnTo>
                    <a:pt x="4954" y="5692"/>
                  </a:lnTo>
                  <a:cubicBezTo>
                    <a:pt x="5049" y="5644"/>
                    <a:pt x="5073" y="5549"/>
                    <a:pt x="5026" y="5478"/>
                  </a:cubicBezTo>
                  <a:lnTo>
                    <a:pt x="4645" y="4835"/>
                  </a:lnTo>
                  <a:lnTo>
                    <a:pt x="4645" y="4287"/>
                  </a:lnTo>
                  <a:lnTo>
                    <a:pt x="5288" y="3191"/>
                  </a:lnTo>
                  <a:cubicBezTo>
                    <a:pt x="5383" y="3025"/>
                    <a:pt x="5359" y="2810"/>
                    <a:pt x="5240" y="2644"/>
                  </a:cubicBezTo>
                  <a:lnTo>
                    <a:pt x="5097" y="2477"/>
                  </a:lnTo>
                  <a:cubicBezTo>
                    <a:pt x="4978" y="2334"/>
                    <a:pt x="4907" y="2144"/>
                    <a:pt x="4907" y="1953"/>
                  </a:cubicBezTo>
                  <a:lnTo>
                    <a:pt x="4907" y="143"/>
                  </a:lnTo>
                  <a:cubicBezTo>
                    <a:pt x="4907" y="72"/>
                    <a:pt x="4835" y="0"/>
                    <a:pt x="4740" y="0"/>
                  </a:cubicBezTo>
                  <a:lnTo>
                    <a:pt x="3787" y="0"/>
                  </a:lnTo>
                  <a:cubicBezTo>
                    <a:pt x="3692" y="0"/>
                    <a:pt x="3644" y="72"/>
                    <a:pt x="3644" y="143"/>
                  </a:cubicBezTo>
                  <a:cubicBezTo>
                    <a:pt x="3644" y="619"/>
                    <a:pt x="3263" y="977"/>
                    <a:pt x="2787" y="977"/>
                  </a:cubicBezTo>
                  <a:cubicBezTo>
                    <a:pt x="2335" y="977"/>
                    <a:pt x="1954" y="596"/>
                    <a:pt x="1954" y="143"/>
                  </a:cubicBezTo>
                  <a:cubicBezTo>
                    <a:pt x="1954" y="72"/>
                    <a:pt x="1906" y="0"/>
                    <a:pt x="18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0"/>
            <p:cNvSpPr/>
            <p:nvPr/>
          </p:nvSpPr>
          <p:spPr>
            <a:xfrm>
              <a:off x="1553011" y="1760756"/>
              <a:ext cx="298316" cy="155828"/>
            </a:xfrm>
            <a:custGeom>
              <a:rect b="b" l="l" r="r" t="t"/>
              <a:pathLst>
                <a:path extrusionOk="0" h="4392" w="8408">
                  <a:moveTo>
                    <a:pt x="6630" y="0"/>
                  </a:moveTo>
                  <a:cubicBezTo>
                    <a:pt x="6611" y="0"/>
                    <a:pt x="6591" y="3"/>
                    <a:pt x="6574" y="9"/>
                  </a:cubicBezTo>
                  <a:cubicBezTo>
                    <a:pt x="6502" y="57"/>
                    <a:pt x="6478" y="152"/>
                    <a:pt x="6526" y="224"/>
                  </a:cubicBezTo>
                  <a:lnTo>
                    <a:pt x="8050" y="2891"/>
                  </a:lnTo>
                  <a:cubicBezTo>
                    <a:pt x="7717" y="3177"/>
                    <a:pt x="6478" y="4081"/>
                    <a:pt x="4216" y="4081"/>
                  </a:cubicBezTo>
                  <a:cubicBezTo>
                    <a:pt x="2835" y="4081"/>
                    <a:pt x="1834" y="3748"/>
                    <a:pt x="1239" y="3462"/>
                  </a:cubicBezTo>
                  <a:cubicBezTo>
                    <a:pt x="787" y="3224"/>
                    <a:pt x="501" y="3010"/>
                    <a:pt x="382" y="2891"/>
                  </a:cubicBezTo>
                  <a:lnTo>
                    <a:pt x="1358" y="1176"/>
                  </a:lnTo>
                  <a:cubicBezTo>
                    <a:pt x="1406" y="1105"/>
                    <a:pt x="1358" y="1009"/>
                    <a:pt x="1287" y="962"/>
                  </a:cubicBezTo>
                  <a:cubicBezTo>
                    <a:pt x="1261" y="945"/>
                    <a:pt x="1233" y="937"/>
                    <a:pt x="1206" y="937"/>
                  </a:cubicBezTo>
                  <a:cubicBezTo>
                    <a:pt x="1157" y="937"/>
                    <a:pt x="1112" y="963"/>
                    <a:pt x="1096" y="1009"/>
                  </a:cubicBezTo>
                  <a:lnTo>
                    <a:pt x="48" y="2843"/>
                  </a:lnTo>
                  <a:cubicBezTo>
                    <a:pt x="1" y="2915"/>
                    <a:pt x="25" y="2986"/>
                    <a:pt x="72" y="3034"/>
                  </a:cubicBezTo>
                  <a:cubicBezTo>
                    <a:pt x="72" y="3034"/>
                    <a:pt x="406" y="3367"/>
                    <a:pt x="1096" y="3724"/>
                  </a:cubicBezTo>
                  <a:cubicBezTo>
                    <a:pt x="1715" y="4010"/>
                    <a:pt x="2763" y="4391"/>
                    <a:pt x="4216" y="4391"/>
                  </a:cubicBezTo>
                  <a:cubicBezTo>
                    <a:pt x="5645" y="4391"/>
                    <a:pt x="6693" y="4010"/>
                    <a:pt x="7312" y="3724"/>
                  </a:cubicBezTo>
                  <a:cubicBezTo>
                    <a:pt x="8002" y="3367"/>
                    <a:pt x="8336" y="3034"/>
                    <a:pt x="8336" y="3034"/>
                  </a:cubicBezTo>
                  <a:cubicBezTo>
                    <a:pt x="8383" y="2986"/>
                    <a:pt x="8407" y="2915"/>
                    <a:pt x="8360" y="2843"/>
                  </a:cubicBezTo>
                  <a:lnTo>
                    <a:pt x="6788" y="81"/>
                  </a:lnTo>
                  <a:cubicBezTo>
                    <a:pt x="6752" y="27"/>
                    <a:pt x="6690" y="0"/>
                    <a:pt x="66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40"/>
          <p:cNvGrpSpPr/>
          <p:nvPr/>
        </p:nvGrpSpPr>
        <p:grpSpPr>
          <a:xfrm>
            <a:off x="7752055" y="1340921"/>
            <a:ext cx="185915" cy="369276"/>
            <a:chOff x="6539016" y="1547308"/>
            <a:chExt cx="185915" cy="369276"/>
          </a:xfrm>
        </p:grpSpPr>
        <p:sp>
          <p:nvSpPr>
            <p:cNvPr id="1393" name="Google Shape;1393;p40"/>
            <p:cNvSpPr/>
            <p:nvPr/>
          </p:nvSpPr>
          <p:spPr>
            <a:xfrm>
              <a:off x="6643788" y="1896254"/>
              <a:ext cx="10999" cy="20330"/>
            </a:xfrm>
            <a:custGeom>
              <a:rect b="b" l="l" r="r" t="t"/>
              <a:pathLst>
                <a:path extrusionOk="0" h="573" w="310">
                  <a:moveTo>
                    <a:pt x="143" y="1"/>
                  </a:moveTo>
                  <a:cubicBezTo>
                    <a:pt x="71" y="1"/>
                    <a:pt x="0" y="72"/>
                    <a:pt x="0" y="143"/>
                  </a:cubicBezTo>
                  <a:lnTo>
                    <a:pt x="0" y="429"/>
                  </a:lnTo>
                  <a:cubicBezTo>
                    <a:pt x="0" y="501"/>
                    <a:pt x="71" y="572"/>
                    <a:pt x="143" y="572"/>
                  </a:cubicBezTo>
                  <a:cubicBezTo>
                    <a:pt x="238" y="572"/>
                    <a:pt x="310" y="501"/>
                    <a:pt x="310" y="429"/>
                  </a:cubicBezTo>
                  <a:lnTo>
                    <a:pt x="310" y="143"/>
                  </a:lnTo>
                  <a:cubicBezTo>
                    <a:pt x="310" y="72"/>
                    <a:pt x="238" y="1"/>
                    <a:pt x="1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0"/>
            <p:cNvSpPr/>
            <p:nvPr/>
          </p:nvSpPr>
          <p:spPr>
            <a:xfrm>
              <a:off x="6539016" y="1547308"/>
              <a:ext cx="185915" cy="369276"/>
            </a:xfrm>
            <a:custGeom>
              <a:rect b="b" l="l" r="r" t="t"/>
              <a:pathLst>
                <a:path extrusionOk="0" h="10408" w="5240">
                  <a:moveTo>
                    <a:pt x="2262" y="0"/>
                  </a:moveTo>
                  <a:cubicBezTo>
                    <a:pt x="2072" y="0"/>
                    <a:pt x="1905" y="143"/>
                    <a:pt x="1905" y="357"/>
                  </a:cubicBezTo>
                  <a:lnTo>
                    <a:pt x="1905" y="1048"/>
                  </a:lnTo>
                  <a:cubicBezTo>
                    <a:pt x="1905" y="1191"/>
                    <a:pt x="1786" y="1310"/>
                    <a:pt x="1643" y="1310"/>
                  </a:cubicBezTo>
                  <a:lnTo>
                    <a:pt x="548" y="1310"/>
                  </a:lnTo>
                  <a:cubicBezTo>
                    <a:pt x="238" y="1310"/>
                    <a:pt x="0" y="1548"/>
                    <a:pt x="0" y="1858"/>
                  </a:cubicBezTo>
                  <a:lnTo>
                    <a:pt x="0" y="2310"/>
                  </a:lnTo>
                  <a:cubicBezTo>
                    <a:pt x="0" y="2405"/>
                    <a:pt x="0" y="2501"/>
                    <a:pt x="48" y="2620"/>
                  </a:cubicBezTo>
                  <a:lnTo>
                    <a:pt x="643" y="4477"/>
                  </a:lnTo>
                  <a:cubicBezTo>
                    <a:pt x="786" y="4930"/>
                    <a:pt x="714" y="5382"/>
                    <a:pt x="453" y="5763"/>
                  </a:cubicBezTo>
                  <a:lnTo>
                    <a:pt x="357" y="5906"/>
                  </a:lnTo>
                  <a:cubicBezTo>
                    <a:pt x="119" y="6263"/>
                    <a:pt x="0" y="6692"/>
                    <a:pt x="0" y="7145"/>
                  </a:cubicBezTo>
                  <a:lnTo>
                    <a:pt x="0" y="7954"/>
                  </a:lnTo>
                  <a:cubicBezTo>
                    <a:pt x="0" y="8145"/>
                    <a:pt x="143" y="8311"/>
                    <a:pt x="357" y="8311"/>
                  </a:cubicBezTo>
                  <a:lnTo>
                    <a:pt x="453" y="8311"/>
                  </a:lnTo>
                  <a:lnTo>
                    <a:pt x="453" y="8597"/>
                  </a:lnTo>
                  <a:cubicBezTo>
                    <a:pt x="453" y="8812"/>
                    <a:pt x="619" y="8954"/>
                    <a:pt x="810" y="8954"/>
                  </a:cubicBezTo>
                  <a:lnTo>
                    <a:pt x="1977" y="8954"/>
                  </a:lnTo>
                  <a:lnTo>
                    <a:pt x="1977" y="10240"/>
                  </a:lnTo>
                  <a:cubicBezTo>
                    <a:pt x="1977" y="10336"/>
                    <a:pt x="2048" y="10407"/>
                    <a:pt x="2120" y="10407"/>
                  </a:cubicBezTo>
                  <a:cubicBezTo>
                    <a:pt x="2215" y="10407"/>
                    <a:pt x="2262" y="10336"/>
                    <a:pt x="2262" y="10240"/>
                  </a:cubicBezTo>
                  <a:lnTo>
                    <a:pt x="2262" y="8954"/>
                  </a:lnTo>
                  <a:lnTo>
                    <a:pt x="2953" y="8954"/>
                  </a:lnTo>
                  <a:lnTo>
                    <a:pt x="2953" y="9264"/>
                  </a:lnTo>
                  <a:cubicBezTo>
                    <a:pt x="2953" y="9359"/>
                    <a:pt x="3024" y="9407"/>
                    <a:pt x="3096" y="9407"/>
                  </a:cubicBezTo>
                  <a:cubicBezTo>
                    <a:pt x="3191" y="9407"/>
                    <a:pt x="3263" y="9359"/>
                    <a:pt x="3263" y="9264"/>
                  </a:cubicBezTo>
                  <a:lnTo>
                    <a:pt x="3263" y="8954"/>
                  </a:lnTo>
                  <a:lnTo>
                    <a:pt x="4430" y="8954"/>
                  </a:lnTo>
                  <a:cubicBezTo>
                    <a:pt x="4620" y="8954"/>
                    <a:pt x="4787" y="8812"/>
                    <a:pt x="4787" y="8597"/>
                  </a:cubicBezTo>
                  <a:lnTo>
                    <a:pt x="4787" y="8311"/>
                  </a:lnTo>
                  <a:lnTo>
                    <a:pt x="4882" y="8311"/>
                  </a:lnTo>
                  <a:cubicBezTo>
                    <a:pt x="5073" y="8311"/>
                    <a:pt x="5239" y="8145"/>
                    <a:pt x="5239" y="7954"/>
                  </a:cubicBezTo>
                  <a:lnTo>
                    <a:pt x="5239" y="7145"/>
                  </a:lnTo>
                  <a:cubicBezTo>
                    <a:pt x="5239" y="6692"/>
                    <a:pt x="5096" y="6263"/>
                    <a:pt x="4858" y="5906"/>
                  </a:cubicBezTo>
                  <a:lnTo>
                    <a:pt x="4763" y="5763"/>
                  </a:lnTo>
                  <a:cubicBezTo>
                    <a:pt x="4525" y="5382"/>
                    <a:pt x="4453" y="4930"/>
                    <a:pt x="4596" y="4477"/>
                  </a:cubicBezTo>
                  <a:lnTo>
                    <a:pt x="4620" y="4406"/>
                  </a:lnTo>
                  <a:cubicBezTo>
                    <a:pt x="4644" y="4334"/>
                    <a:pt x="4596" y="4239"/>
                    <a:pt x="4501" y="4215"/>
                  </a:cubicBezTo>
                  <a:cubicBezTo>
                    <a:pt x="4488" y="4211"/>
                    <a:pt x="4475" y="4209"/>
                    <a:pt x="4461" y="4209"/>
                  </a:cubicBezTo>
                  <a:cubicBezTo>
                    <a:pt x="4398" y="4209"/>
                    <a:pt x="4330" y="4252"/>
                    <a:pt x="4310" y="4311"/>
                  </a:cubicBezTo>
                  <a:lnTo>
                    <a:pt x="4287" y="4406"/>
                  </a:lnTo>
                  <a:cubicBezTo>
                    <a:pt x="4120" y="4930"/>
                    <a:pt x="4215" y="5478"/>
                    <a:pt x="4525" y="5954"/>
                  </a:cubicBezTo>
                  <a:lnTo>
                    <a:pt x="4596" y="6073"/>
                  </a:lnTo>
                  <a:cubicBezTo>
                    <a:pt x="4811" y="6406"/>
                    <a:pt x="4930" y="6763"/>
                    <a:pt x="4930" y="7145"/>
                  </a:cubicBezTo>
                  <a:lnTo>
                    <a:pt x="4930" y="7954"/>
                  </a:lnTo>
                  <a:cubicBezTo>
                    <a:pt x="4930" y="7978"/>
                    <a:pt x="4906" y="8002"/>
                    <a:pt x="4882" y="8002"/>
                  </a:cubicBezTo>
                  <a:lnTo>
                    <a:pt x="1548" y="8002"/>
                  </a:lnTo>
                  <a:cubicBezTo>
                    <a:pt x="1477" y="8002"/>
                    <a:pt x="1405" y="8073"/>
                    <a:pt x="1405" y="8169"/>
                  </a:cubicBezTo>
                  <a:cubicBezTo>
                    <a:pt x="1405" y="8240"/>
                    <a:pt x="1477" y="8311"/>
                    <a:pt x="1548" y="8311"/>
                  </a:cubicBezTo>
                  <a:lnTo>
                    <a:pt x="4477" y="8311"/>
                  </a:lnTo>
                  <a:lnTo>
                    <a:pt x="4477" y="8621"/>
                  </a:lnTo>
                  <a:cubicBezTo>
                    <a:pt x="4477" y="8645"/>
                    <a:pt x="4453" y="8669"/>
                    <a:pt x="4430" y="8669"/>
                  </a:cubicBezTo>
                  <a:lnTo>
                    <a:pt x="810" y="8669"/>
                  </a:lnTo>
                  <a:cubicBezTo>
                    <a:pt x="786" y="8669"/>
                    <a:pt x="762" y="8645"/>
                    <a:pt x="762" y="8621"/>
                  </a:cubicBezTo>
                  <a:lnTo>
                    <a:pt x="762" y="8311"/>
                  </a:lnTo>
                  <a:lnTo>
                    <a:pt x="834" y="8311"/>
                  </a:lnTo>
                  <a:cubicBezTo>
                    <a:pt x="929" y="8311"/>
                    <a:pt x="1000" y="8240"/>
                    <a:pt x="1000" y="8169"/>
                  </a:cubicBezTo>
                  <a:cubicBezTo>
                    <a:pt x="1000" y="8073"/>
                    <a:pt x="929" y="8002"/>
                    <a:pt x="834" y="8002"/>
                  </a:cubicBezTo>
                  <a:lnTo>
                    <a:pt x="357" y="8002"/>
                  </a:lnTo>
                  <a:cubicBezTo>
                    <a:pt x="333" y="8002"/>
                    <a:pt x="310" y="7978"/>
                    <a:pt x="310" y="7954"/>
                  </a:cubicBezTo>
                  <a:lnTo>
                    <a:pt x="310" y="7145"/>
                  </a:lnTo>
                  <a:cubicBezTo>
                    <a:pt x="310" y="6763"/>
                    <a:pt x="405" y="6406"/>
                    <a:pt x="619" y="6073"/>
                  </a:cubicBezTo>
                  <a:lnTo>
                    <a:pt x="714" y="5954"/>
                  </a:lnTo>
                  <a:cubicBezTo>
                    <a:pt x="1024" y="5478"/>
                    <a:pt x="1096" y="4930"/>
                    <a:pt x="929" y="4406"/>
                  </a:cubicBezTo>
                  <a:lnTo>
                    <a:pt x="333" y="2525"/>
                  </a:lnTo>
                  <a:cubicBezTo>
                    <a:pt x="310" y="2453"/>
                    <a:pt x="286" y="2382"/>
                    <a:pt x="286" y="2310"/>
                  </a:cubicBezTo>
                  <a:lnTo>
                    <a:pt x="286" y="1858"/>
                  </a:lnTo>
                  <a:cubicBezTo>
                    <a:pt x="286" y="1715"/>
                    <a:pt x="405" y="1620"/>
                    <a:pt x="548" y="1620"/>
                  </a:cubicBezTo>
                  <a:lnTo>
                    <a:pt x="1643" y="1620"/>
                  </a:lnTo>
                  <a:cubicBezTo>
                    <a:pt x="1953" y="1620"/>
                    <a:pt x="2215" y="1358"/>
                    <a:pt x="2215" y="1048"/>
                  </a:cubicBezTo>
                  <a:lnTo>
                    <a:pt x="2215" y="357"/>
                  </a:lnTo>
                  <a:cubicBezTo>
                    <a:pt x="2215" y="310"/>
                    <a:pt x="2239" y="286"/>
                    <a:pt x="2262" y="286"/>
                  </a:cubicBezTo>
                  <a:lnTo>
                    <a:pt x="2953" y="286"/>
                  </a:lnTo>
                  <a:cubicBezTo>
                    <a:pt x="3001" y="286"/>
                    <a:pt x="3024" y="310"/>
                    <a:pt x="3024" y="357"/>
                  </a:cubicBezTo>
                  <a:lnTo>
                    <a:pt x="3024" y="1048"/>
                  </a:lnTo>
                  <a:cubicBezTo>
                    <a:pt x="3024" y="1358"/>
                    <a:pt x="3263" y="1620"/>
                    <a:pt x="3572" y="1620"/>
                  </a:cubicBezTo>
                  <a:lnTo>
                    <a:pt x="4668" y="1620"/>
                  </a:lnTo>
                  <a:cubicBezTo>
                    <a:pt x="4811" y="1620"/>
                    <a:pt x="4930" y="1715"/>
                    <a:pt x="4930" y="1858"/>
                  </a:cubicBezTo>
                  <a:lnTo>
                    <a:pt x="4930" y="2310"/>
                  </a:lnTo>
                  <a:cubicBezTo>
                    <a:pt x="4930" y="2382"/>
                    <a:pt x="4906" y="2453"/>
                    <a:pt x="4882" y="2525"/>
                  </a:cubicBezTo>
                  <a:lnTo>
                    <a:pt x="4525" y="3644"/>
                  </a:lnTo>
                  <a:cubicBezTo>
                    <a:pt x="4501" y="3715"/>
                    <a:pt x="4549" y="3811"/>
                    <a:pt x="4620" y="3834"/>
                  </a:cubicBezTo>
                  <a:cubicBezTo>
                    <a:pt x="4637" y="3839"/>
                    <a:pt x="4653" y="3841"/>
                    <a:pt x="4668" y="3841"/>
                  </a:cubicBezTo>
                  <a:cubicBezTo>
                    <a:pt x="4739" y="3841"/>
                    <a:pt x="4791" y="3798"/>
                    <a:pt x="4811" y="3739"/>
                  </a:cubicBezTo>
                  <a:lnTo>
                    <a:pt x="5192" y="2620"/>
                  </a:lnTo>
                  <a:cubicBezTo>
                    <a:pt x="5215" y="2525"/>
                    <a:pt x="5239" y="2405"/>
                    <a:pt x="5239" y="2310"/>
                  </a:cubicBezTo>
                  <a:lnTo>
                    <a:pt x="5239" y="1858"/>
                  </a:lnTo>
                  <a:cubicBezTo>
                    <a:pt x="5239" y="1548"/>
                    <a:pt x="4977" y="1310"/>
                    <a:pt x="4668" y="1310"/>
                  </a:cubicBezTo>
                  <a:lnTo>
                    <a:pt x="3572" y="1310"/>
                  </a:lnTo>
                  <a:cubicBezTo>
                    <a:pt x="3429" y="1310"/>
                    <a:pt x="3310" y="1191"/>
                    <a:pt x="3310" y="1048"/>
                  </a:cubicBezTo>
                  <a:lnTo>
                    <a:pt x="3310" y="357"/>
                  </a:lnTo>
                  <a:cubicBezTo>
                    <a:pt x="3310" y="143"/>
                    <a:pt x="3167" y="0"/>
                    <a:pt x="29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40"/>
          <p:cNvSpPr txBox="1"/>
          <p:nvPr>
            <p:ph idx="6" type="subTitle"/>
          </p:nvPr>
        </p:nvSpPr>
        <p:spPr>
          <a:xfrm>
            <a:off x="1801600" y="1947025"/>
            <a:ext cx="2406900" cy="30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Warp printing combines weaving and printing techniques, by printing only the warp yarns of a fabric, typically silk, to create a blurred and vague pattern.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method of printing was particularly fashionable for summer wear during the 18th</a:t>
            </a:r>
            <a:r>
              <a:rPr lang="en"/>
              <a:t> century.</a:t>
            </a:r>
            <a:endParaRPr/>
          </a:p>
        </p:txBody>
      </p:sp>
      <p:pic>
        <p:nvPicPr>
          <p:cNvPr id="1396" name="Google Shape;1396;p40"/>
          <p:cNvPicPr preferRelativeResize="0"/>
          <p:nvPr/>
        </p:nvPicPr>
        <p:blipFill>
          <a:blip r:embed="rId3">
            <a:alphaModFix/>
          </a:blip>
          <a:stretch>
            <a:fillRect/>
          </a:stretch>
        </p:blipFill>
        <p:spPr>
          <a:xfrm>
            <a:off x="6362726" y="1148900"/>
            <a:ext cx="2406902" cy="1507843"/>
          </a:xfrm>
          <a:prstGeom prst="rect">
            <a:avLst/>
          </a:prstGeom>
          <a:noFill/>
          <a:ln>
            <a:noFill/>
          </a:ln>
        </p:spPr>
      </p:pic>
      <p:pic>
        <p:nvPicPr>
          <p:cNvPr id="1397" name="Google Shape;1397;p40"/>
          <p:cNvPicPr preferRelativeResize="0"/>
          <p:nvPr/>
        </p:nvPicPr>
        <p:blipFill>
          <a:blip r:embed="rId4">
            <a:alphaModFix/>
          </a:blip>
          <a:stretch>
            <a:fillRect/>
          </a:stretch>
        </p:blipFill>
        <p:spPr>
          <a:xfrm>
            <a:off x="4208500" y="1721925"/>
            <a:ext cx="2406900" cy="3008625"/>
          </a:xfrm>
          <a:prstGeom prst="rect">
            <a:avLst/>
          </a:prstGeom>
          <a:noFill/>
          <a:ln>
            <a:noFill/>
          </a:ln>
        </p:spPr>
      </p:pic>
      <p:pic>
        <p:nvPicPr>
          <p:cNvPr id="1398" name="Google Shape;1398;p40"/>
          <p:cNvPicPr preferRelativeResize="0"/>
          <p:nvPr/>
        </p:nvPicPr>
        <p:blipFill>
          <a:blip r:embed="rId5">
            <a:alphaModFix/>
          </a:blip>
          <a:stretch>
            <a:fillRect/>
          </a:stretch>
        </p:blipFill>
        <p:spPr>
          <a:xfrm>
            <a:off x="6615400" y="3379596"/>
            <a:ext cx="2154225" cy="10771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41"/>
          <p:cNvSpPr txBox="1"/>
          <p:nvPr>
            <p:ph type="title"/>
          </p:nvPr>
        </p:nvSpPr>
        <p:spPr>
          <a:xfrm>
            <a:off x="533575" y="818100"/>
            <a:ext cx="4226400" cy="6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Resist Printing</a:t>
            </a:r>
            <a:endParaRPr/>
          </a:p>
        </p:txBody>
      </p:sp>
      <p:sp>
        <p:nvSpPr>
          <p:cNvPr id="1404" name="Google Shape;1404;p41"/>
          <p:cNvSpPr/>
          <p:nvPr/>
        </p:nvSpPr>
        <p:spPr>
          <a:xfrm flipH="1" rot="8845309">
            <a:off x="1100066" y="-497866"/>
            <a:ext cx="958486" cy="1279566"/>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41"/>
          <p:cNvGrpSpPr/>
          <p:nvPr/>
        </p:nvGrpSpPr>
        <p:grpSpPr>
          <a:xfrm flipH="1" rot="-1116694">
            <a:off x="369475" y="3629766"/>
            <a:ext cx="1280257" cy="1948484"/>
            <a:chOff x="-236177" y="3586851"/>
            <a:chExt cx="1114248" cy="1696059"/>
          </a:xfrm>
        </p:grpSpPr>
        <p:sp>
          <p:nvSpPr>
            <p:cNvPr id="1406" name="Google Shape;1406;p41"/>
            <p:cNvSpPr/>
            <p:nvPr/>
          </p:nvSpPr>
          <p:spPr>
            <a:xfrm>
              <a:off x="377663" y="3586851"/>
              <a:ext cx="500408" cy="445660"/>
            </a:xfrm>
            <a:custGeom>
              <a:rect b="b" l="l" r="r" t="t"/>
              <a:pathLst>
                <a:path extrusionOk="0" h="11893" w="13354">
                  <a:moveTo>
                    <a:pt x="4553" y="1"/>
                  </a:moveTo>
                  <a:cubicBezTo>
                    <a:pt x="4488" y="1"/>
                    <a:pt x="4422" y="5"/>
                    <a:pt x="4356" y="15"/>
                  </a:cubicBezTo>
                  <a:cubicBezTo>
                    <a:pt x="3547" y="135"/>
                    <a:pt x="3033" y="989"/>
                    <a:pt x="2935" y="1801"/>
                  </a:cubicBezTo>
                  <a:cubicBezTo>
                    <a:pt x="2839" y="2616"/>
                    <a:pt x="3038" y="3433"/>
                    <a:pt x="3058" y="4251"/>
                  </a:cubicBezTo>
                  <a:cubicBezTo>
                    <a:pt x="2859" y="3631"/>
                    <a:pt x="2201" y="3235"/>
                    <a:pt x="1560" y="3235"/>
                  </a:cubicBezTo>
                  <a:cubicBezTo>
                    <a:pt x="1299" y="3235"/>
                    <a:pt x="1040" y="3300"/>
                    <a:pt x="817" y="3443"/>
                  </a:cubicBezTo>
                  <a:cubicBezTo>
                    <a:pt x="280" y="3787"/>
                    <a:pt x="13" y="4448"/>
                    <a:pt x="6" y="5085"/>
                  </a:cubicBezTo>
                  <a:cubicBezTo>
                    <a:pt x="1" y="5721"/>
                    <a:pt x="225" y="6336"/>
                    <a:pt x="494" y="6913"/>
                  </a:cubicBezTo>
                  <a:cubicBezTo>
                    <a:pt x="1260" y="8554"/>
                    <a:pt x="2173" y="9996"/>
                    <a:pt x="3826" y="11178"/>
                  </a:cubicBezTo>
                  <a:cubicBezTo>
                    <a:pt x="4407" y="11595"/>
                    <a:pt x="5103" y="11893"/>
                    <a:pt x="5812" y="11893"/>
                  </a:cubicBezTo>
                  <a:cubicBezTo>
                    <a:pt x="5888" y="11893"/>
                    <a:pt x="5965" y="11889"/>
                    <a:pt x="6041" y="11882"/>
                  </a:cubicBezTo>
                  <a:cubicBezTo>
                    <a:pt x="7393" y="11758"/>
                    <a:pt x="8266" y="11738"/>
                    <a:pt x="9519" y="11213"/>
                  </a:cubicBezTo>
                  <a:cubicBezTo>
                    <a:pt x="10771" y="10689"/>
                    <a:pt x="11921" y="9855"/>
                    <a:pt x="12657" y="8714"/>
                  </a:cubicBezTo>
                  <a:cubicBezTo>
                    <a:pt x="13086" y="8047"/>
                    <a:pt x="13354" y="7147"/>
                    <a:pt x="12917" y="6486"/>
                  </a:cubicBezTo>
                  <a:cubicBezTo>
                    <a:pt x="12648" y="6079"/>
                    <a:pt x="12187" y="5899"/>
                    <a:pt x="11700" y="5899"/>
                  </a:cubicBezTo>
                  <a:cubicBezTo>
                    <a:pt x="11298" y="5899"/>
                    <a:pt x="10879" y="6021"/>
                    <a:pt x="10535" y="6241"/>
                  </a:cubicBezTo>
                  <a:lnTo>
                    <a:pt x="10535" y="6241"/>
                  </a:lnTo>
                  <a:cubicBezTo>
                    <a:pt x="11137" y="5743"/>
                    <a:pt x="11437" y="4892"/>
                    <a:pt x="11257" y="4128"/>
                  </a:cubicBezTo>
                  <a:cubicBezTo>
                    <a:pt x="11057" y="3285"/>
                    <a:pt x="10285" y="2611"/>
                    <a:pt x="9424" y="2524"/>
                  </a:cubicBezTo>
                  <a:cubicBezTo>
                    <a:pt x="9360" y="2518"/>
                    <a:pt x="9297" y="2515"/>
                    <a:pt x="9233" y="2515"/>
                  </a:cubicBezTo>
                  <a:cubicBezTo>
                    <a:pt x="8435" y="2515"/>
                    <a:pt x="7647" y="3006"/>
                    <a:pt x="7312" y="3734"/>
                  </a:cubicBezTo>
                  <a:cubicBezTo>
                    <a:pt x="7302" y="2634"/>
                    <a:pt x="6800" y="1551"/>
                    <a:pt x="6038" y="756"/>
                  </a:cubicBezTo>
                  <a:cubicBezTo>
                    <a:pt x="5642" y="346"/>
                    <a:pt x="5112" y="1"/>
                    <a:pt x="4553"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1"/>
            <p:cNvSpPr/>
            <p:nvPr/>
          </p:nvSpPr>
          <p:spPr>
            <a:xfrm>
              <a:off x="-77181" y="4032745"/>
              <a:ext cx="678814" cy="1064369"/>
            </a:xfrm>
            <a:custGeom>
              <a:rect b="b" l="l" r="r" t="t"/>
              <a:pathLst>
                <a:path extrusionOk="0" h="28404" w="18115">
                  <a:moveTo>
                    <a:pt x="17968" y="0"/>
                  </a:moveTo>
                  <a:lnTo>
                    <a:pt x="17448" y="57"/>
                  </a:lnTo>
                  <a:cubicBezTo>
                    <a:pt x="17586" y="1331"/>
                    <a:pt x="17363" y="2655"/>
                    <a:pt x="17144" y="3797"/>
                  </a:cubicBezTo>
                  <a:cubicBezTo>
                    <a:pt x="16291" y="8248"/>
                    <a:pt x="15057" y="12007"/>
                    <a:pt x="13372" y="15288"/>
                  </a:cubicBezTo>
                  <a:cubicBezTo>
                    <a:pt x="11418" y="19095"/>
                    <a:pt x="8781" y="22292"/>
                    <a:pt x="5747" y="24532"/>
                  </a:cubicBezTo>
                  <a:cubicBezTo>
                    <a:pt x="3956" y="25856"/>
                    <a:pt x="1945" y="26915"/>
                    <a:pt x="1" y="27940"/>
                  </a:cubicBezTo>
                  <a:lnTo>
                    <a:pt x="245" y="28403"/>
                  </a:lnTo>
                  <a:cubicBezTo>
                    <a:pt x="2206" y="27370"/>
                    <a:pt x="4235" y="26300"/>
                    <a:pt x="6057" y="24954"/>
                  </a:cubicBezTo>
                  <a:cubicBezTo>
                    <a:pt x="9156" y="22666"/>
                    <a:pt x="11846" y="19406"/>
                    <a:pt x="13839" y="15528"/>
                  </a:cubicBezTo>
                  <a:cubicBezTo>
                    <a:pt x="15545" y="12201"/>
                    <a:pt x="16796" y="8396"/>
                    <a:pt x="17659" y="3895"/>
                  </a:cubicBezTo>
                  <a:cubicBezTo>
                    <a:pt x="17885" y="2717"/>
                    <a:pt x="18114" y="1346"/>
                    <a:pt x="17968"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1"/>
            <p:cNvSpPr/>
            <p:nvPr/>
          </p:nvSpPr>
          <p:spPr>
            <a:xfrm>
              <a:off x="115841" y="4114137"/>
              <a:ext cx="387278" cy="344934"/>
            </a:xfrm>
            <a:custGeom>
              <a:rect b="b" l="l" r="r" t="t"/>
              <a:pathLst>
                <a:path extrusionOk="0" h="9205" w="10335">
                  <a:moveTo>
                    <a:pt x="3521" y="0"/>
                  </a:moveTo>
                  <a:cubicBezTo>
                    <a:pt x="3471" y="0"/>
                    <a:pt x="3421" y="4"/>
                    <a:pt x="3371" y="11"/>
                  </a:cubicBezTo>
                  <a:cubicBezTo>
                    <a:pt x="2744" y="104"/>
                    <a:pt x="2347" y="766"/>
                    <a:pt x="2272" y="1395"/>
                  </a:cubicBezTo>
                  <a:cubicBezTo>
                    <a:pt x="2198" y="2025"/>
                    <a:pt x="2350" y="2657"/>
                    <a:pt x="2367" y="3291"/>
                  </a:cubicBezTo>
                  <a:cubicBezTo>
                    <a:pt x="2212" y="2811"/>
                    <a:pt x="1703" y="2505"/>
                    <a:pt x="1207" y="2505"/>
                  </a:cubicBezTo>
                  <a:cubicBezTo>
                    <a:pt x="1005" y="2505"/>
                    <a:pt x="805" y="2556"/>
                    <a:pt x="632" y="2667"/>
                  </a:cubicBezTo>
                  <a:cubicBezTo>
                    <a:pt x="217" y="2931"/>
                    <a:pt x="9" y="3444"/>
                    <a:pt x="4" y="3936"/>
                  </a:cubicBezTo>
                  <a:cubicBezTo>
                    <a:pt x="1" y="4428"/>
                    <a:pt x="174" y="4905"/>
                    <a:pt x="381" y="5352"/>
                  </a:cubicBezTo>
                  <a:cubicBezTo>
                    <a:pt x="975" y="6623"/>
                    <a:pt x="1682" y="7738"/>
                    <a:pt x="2960" y="8652"/>
                  </a:cubicBezTo>
                  <a:cubicBezTo>
                    <a:pt x="3409" y="8974"/>
                    <a:pt x="3948" y="9205"/>
                    <a:pt x="4498" y="9205"/>
                  </a:cubicBezTo>
                  <a:cubicBezTo>
                    <a:pt x="4557" y="9205"/>
                    <a:pt x="4616" y="9202"/>
                    <a:pt x="4675" y="9197"/>
                  </a:cubicBezTo>
                  <a:cubicBezTo>
                    <a:pt x="5720" y="9100"/>
                    <a:pt x="6396" y="9085"/>
                    <a:pt x="7367" y="8678"/>
                  </a:cubicBezTo>
                  <a:cubicBezTo>
                    <a:pt x="8336" y="8273"/>
                    <a:pt x="9226" y="7628"/>
                    <a:pt x="9794" y="6744"/>
                  </a:cubicBezTo>
                  <a:cubicBezTo>
                    <a:pt x="10127" y="6229"/>
                    <a:pt x="10334" y="5531"/>
                    <a:pt x="9995" y="5019"/>
                  </a:cubicBezTo>
                  <a:cubicBezTo>
                    <a:pt x="9787" y="4705"/>
                    <a:pt x="9431" y="4565"/>
                    <a:pt x="9055" y="4565"/>
                  </a:cubicBezTo>
                  <a:cubicBezTo>
                    <a:pt x="8743" y="4565"/>
                    <a:pt x="8418" y="4661"/>
                    <a:pt x="8151" y="4831"/>
                  </a:cubicBezTo>
                  <a:lnTo>
                    <a:pt x="8151" y="4831"/>
                  </a:lnTo>
                  <a:cubicBezTo>
                    <a:pt x="8618" y="4446"/>
                    <a:pt x="8851" y="3786"/>
                    <a:pt x="8711" y="3195"/>
                  </a:cubicBezTo>
                  <a:cubicBezTo>
                    <a:pt x="8556" y="2544"/>
                    <a:pt x="7960" y="2020"/>
                    <a:pt x="7292" y="1954"/>
                  </a:cubicBezTo>
                  <a:cubicBezTo>
                    <a:pt x="7243" y="1949"/>
                    <a:pt x="7194" y="1947"/>
                    <a:pt x="7145" y="1947"/>
                  </a:cubicBezTo>
                  <a:cubicBezTo>
                    <a:pt x="6527" y="1947"/>
                    <a:pt x="5917" y="2327"/>
                    <a:pt x="5659" y="2891"/>
                  </a:cubicBezTo>
                  <a:cubicBezTo>
                    <a:pt x="5652" y="2039"/>
                    <a:pt x="5263" y="1201"/>
                    <a:pt x="4672" y="586"/>
                  </a:cubicBezTo>
                  <a:cubicBezTo>
                    <a:pt x="4365" y="267"/>
                    <a:pt x="3955" y="0"/>
                    <a:pt x="3521"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1"/>
            <p:cNvSpPr/>
            <p:nvPr/>
          </p:nvSpPr>
          <p:spPr>
            <a:xfrm>
              <a:off x="-236177" y="4459190"/>
              <a:ext cx="525290" cy="823720"/>
            </a:xfrm>
            <a:custGeom>
              <a:rect b="b" l="l" r="r" t="t"/>
              <a:pathLst>
                <a:path extrusionOk="0" h="21982" w="14018">
                  <a:moveTo>
                    <a:pt x="13906" y="0"/>
                  </a:moveTo>
                  <a:lnTo>
                    <a:pt x="13502" y="45"/>
                  </a:lnTo>
                  <a:cubicBezTo>
                    <a:pt x="13609" y="1031"/>
                    <a:pt x="13438" y="2056"/>
                    <a:pt x="13268" y="2940"/>
                  </a:cubicBezTo>
                  <a:cubicBezTo>
                    <a:pt x="12607" y="6384"/>
                    <a:pt x="11653" y="9294"/>
                    <a:pt x="10349" y="11833"/>
                  </a:cubicBezTo>
                  <a:cubicBezTo>
                    <a:pt x="8837" y="14779"/>
                    <a:pt x="6794" y="17253"/>
                    <a:pt x="4448" y="18986"/>
                  </a:cubicBezTo>
                  <a:cubicBezTo>
                    <a:pt x="3061" y="20011"/>
                    <a:pt x="1506" y="20830"/>
                    <a:pt x="0" y="21624"/>
                  </a:cubicBezTo>
                  <a:lnTo>
                    <a:pt x="190" y="21982"/>
                  </a:lnTo>
                  <a:cubicBezTo>
                    <a:pt x="1707" y="21182"/>
                    <a:pt x="3277" y="20355"/>
                    <a:pt x="4688" y="19313"/>
                  </a:cubicBezTo>
                  <a:cubicBezTo>
                    <a:pt x="7087" y="17542"/>
                    <a:pt x="9169" y="15020"/>
                    <a:pt x="10709" y="12017"/>
                  </a:cubicBezTo>
                  <a:cubicBezTo>
                    <a:pt x="12032" y="9443"/>
                    <a:pt x="12997" y="6499"/>
                    <a:pt x="13665" y="3016"/>
                  </a:cubicBezTo>
                  <a:cubicBezTo>
                    <a:pt x="13841" y="2102"/>
                    <a:pt x="14017" y="1042"/>
                    <a:pt x="13906" y="0"/>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1"/>
          <p:cNvGrpSpPr/>
          <p:nvPr/>
        </p:nvGrpSpPr>
        <p:grpSpPr>
          <a:xfrm>
            <a:off x="8090957" y="180413"/>
            <a:ext cx="985368" cy="982741"/>
            <a:chOff x="7231512" y="-439824"/>
            <a:chExt cx="1496610" cy="1492621"/>
          </a:xfrm>
        </p:grpSpPr>
        <p:sp>
          <p:nvSpPr>
            <p:cNvPr id="1411" name="Google Shape;1411;p41"/>
            <p:cNvSpPr/>
            <p:nvPr/>
          </p:nvSpPr>
          <p:spPr>
            <a:xfrm>
              <a:off x="7231512" y="-439824"/>
              <a:ext cx="1496610" cy="1492621"/>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41"/>
            <p:cNvGrpSpPr/>
            <p:nvPr/>
          </p:nvGrpSpPr>
          <p:grpSpPr>
            <a:xfrm>
              <a:off x="7331496" y="-314095"/>
              <a:ext cx="1254850" cy="1223074"/>
              <a:chOff x="1026513" y="2958993"/>
              <a:chExt cx="674361" cy="657319"/>
            </a:xfrm>
          </p:grpSpPr>
          <p:sp>
            <p:nvSpPr>
              <p:cNvPr id="1413" name="Google Shape;1413;p41"/>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1"/>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1"/>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1"/>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1"/>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1"/>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1"/>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1"/>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1"/>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1"/>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1"/>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1"/>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1"/>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1"/>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1"/>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1"/>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1"/>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1"/>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1"/>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1"/>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1"/>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1"/>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1"/>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1"/>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1"/>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1"/>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1"/>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1"/>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1"/>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1"/>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1"/>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6" name="Google Shape;1466;p41"/>
          <p:cNvSpPr txBox="1"/>
          <p:nvPr>
            <p:ph idx="1" type="subTitle"/>
          </p:nvPr>
        </p:nvSpPr>
        <p:spPr>
          <a:xfrm>
            <a:off x="533575" y="1514100"/>
            <a:ext cx="3771000" cy="33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Resist printing is a method of colouring fibres in a pattern by pretreating a designed area to resist dyes from penetrating the surface of the yarns. </a:t>
            </a:r>
            <a:endParaRPr/>
          </a:p>
          <a:p>
            <a:pPr indent="0" lvl="0" marL="0" rtl="0" algn="l">
              <a:spcBef>
                <a:spcPts val="1600"/>
              </a:spcBef>
              <a:spcAft>
                <a:spcPts val="0"/>
              </a:spcAft>
              <a:buNone/>
            </a:pPr>
            <a:r>
              <a:rPr lang="en"/>
              <a:t>Examples of resist printing include;</a:t>
            </a:r>
            <a:endParaRPr/>
          </a:p>
          <a:p>
            <a:pPr indent="-317500" lvl="0" marL="457200" rtl="0" algn="l">
              <a:spcBef>
                <a:spcPts val="1600"/>
              </a:spcBef>
              <a:spcAft>
                <a:spcPts val="0"/>
              </a:spcAft>
              <a:buSzPts val="1400"/>
              <a:buChar char="-"/>
            </a:pPr>
            <a:r>
              <a:rPr lang="en"/>
              <a:t>Batik </a:t>
            </a:r>
            <a:endParaRPr/>
          </a:p>
          <a:p>
            <a:pPr indent="-317500" lvl="0" marL="457200" rtl="0" algn="l">
              <a:spcBef>
                <a:spcPts val="0"/>
              </a:spcBef>
              <a:spcAft>
                <a:spcPts val="0"/>
              </a:spcAft>
              <a:buSzPts val="1400"/>
              <a:buChar char="-"/>
            </a:pPr>
            <a:r>
              <a:rPr lang="en"/>
              <a:t>Stencil printing</a:t>
            </a:r>
            <a:endParaRPr/>
          </a:p>
          <a:p>
            <a:pPr indent="-317500" lvl="0" marL="457200" rtl="0" algn="l">
              <a:spcBef>
                <a:spcPts val="0"/>
              </a:spcBef>
              <a:spcAft>
                <a:spcPts val="0"/>
              </a:spcAft>
              <a:buSzPts val="1400"/>
              <a:buChar char="-"/>
            </a:pPr>
            <a:r>
              <a:rPr lang="en"/>
              <a:t>Screen printing </a:t>
            </a:r>
            <a:endParaRPr/>
          </a:p>
          <a:p>
            <a:pPr indent="-317500" lvl="0" marL="457200" rtl="0" algn="l">
              <a:spcBef>
                <a:spcPts val="0"/>
              </a:spcBef>
              <a:spcAft>
                <a:spcPts val="0"/>
              </a:spcAft>
              <a:buSzPts val="1400"/>
              <a:buChar char="-"/>
            </a:pPr>
            <a:r>
              <a:rPr lang="en"/>
              <a:t>Machine or flat-bed printing</a:t>
            </a:r>
            <a:endParaRPr/>
          </a:p>
          <a:p>
            <a:pPr indent="-317500" lvl="0" marL="457200" rtl="0" algn="l">
              <a:spcBef>
                <a:spcPts val="0"/>
              </a:spcBef>
              <a:spcAft>
                <a:spcPts val="0"/>
              </a:spcAft>
              <a:buSzPts val="1400"/>
              <a:buChar char="-"/>
            </a:pPr>
            <a:r>
              <a:rPr lang="en"/>
              <a:t>Rotary screen printing</a:t>
            </a:r>
            <a:endParaRPr/>
          </a:p>
        </p:txBody>
      </p:sp>
      <p:pic>
        <p:nvPicPr>
          <p:cNvPr id="1467" name="Google Shape;1467;p41"/>
          <p:cNvPicPr preferRelativeResize="0"/>
          <p:nvPr/>
        </p:nvPicPr>
        <p:blipFill>
          <a:blip r:embed="rId3">
            <a:alphaModFix/>
          </a:blip>
          <a:stretch>
            <a:fillRect/>
          </a:stretch>
        </p:blipFill>
        <p:spPr>
          <a:xfrm>
            <a:off x="6498988" y="818100"/>
            <a:ext cx="2194413" cy="1308281"/>
          </a:xfrm>
          <a:prstGeom prst="rect">
            <a:avLst/>
          </a:prstGeom>
          <a:noFill/>
          <a:ln>
            <a:noFill/>
          </a:ln>
        </p:spPr>
      </p:pic>
      <p:pic>
        <p:nvPicPr>
          <p:cNvPr id="1468" name="Google Shape;1468;p41"/>
          <p:cNvPicPr preferRelativeResize="0"/>
          <p:nvPr/>
        </p:nvPicPr>
        <p:blipFill>
          <a:blip r:embed="rId4">
            <a:alphaModFix/>
          </a:blip>
          <a:stretch>
            <a:fillRect/>
          </a:stretch>
        </p:blipFill>
        <p:spPr>
          <a:xfrm>
            <a:off x="4304575" y="1923836"/>
            <a:ext cx="2194413" cy="1522722"/>
          </a:xfrm>
          <a:prstGeom prst="rect">
            <a:avLst/>
          </a:prstGeom>
          <a:noFill/>
          <a:ln>
            <a:noFill/>
          </a:ln>
        </p:spPr>
      </p:pic>
      <p:pic>
        <p:nvPicPr>
          <p:cNvPr id="1469" name="Google Shape;1469;p41"/>
          <p:cNvPicPr preferRelativeResize="0"/>
          <p:nvPr/>
        </p:nvPicPr>
        <p:blipFill>
          <a:blip r:embed="rId5">
            <a:alphaModFix/>
          </a:blip>
          <a:stretch>
            <a:fillRect/>
          </a:stretch>
        </p:blipFill>
        <p:spPr>
          <a:xfrm>
            <a:off x="6498987" y="2871745"/>
            <a:ext cx="2194412" cy="14536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42"/>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Heat Transfer Printing</a:t>
            </a:r>
            <a:endParaRPr sz="3500"/>
          </a:p>
        </p:txBody>
      </p:sp>
      <p:grpSp>
        <p:nvGrpSpPr>
          <p:cNvPr id="1475" name="Google Shape;1475;p42"/>
          <p:cNvGrpSpPr/>
          <p:nvPr/>
        </p:nvGrpSpPr>
        <p:grpSpPr>
          <a:xfrm>
            <a:off x="392915" y="1446728"/>
            <a:ext cx="1262166" cy="2982156"/>
            <a:chOff x="3359243" y="1188352"/>
            <a:chExt cx="1449433" cy="3424223"/>
          </a:xfrm>
        </p:grpSpPr>
        <p:grpSp>
          <p:nvGrpSpPr>
            <p:cNvPr id="1476" name="Google Shape;1476;p42"/>
            <p:cNvGrpSpPr/>
            <p:nvPr/>
          </p:nvGrpSpPr>
          <p:grpSpPr>
            <a:xfrm>
              <a:off x="3359243" y="1188352"/>
              <a:ext cx="1449433" cy="3415661"/>
              <a:chOff x="2511075" y="296438"/>
              <a:chExt cx="761177" cy="1793657"/>
            </a:xfrm>
          </p:grpSpPr>
          <p:sp>
            <p:nvSpPr>
              <p:cNvPr id="1477" name="Google Shape;1477;p42"/>
              <p:cNvSpPr/>
              <p:nvPr/>
            </p:nvSpPr>
            <p:spPr>
              <a:xfrm>
                <a:off x="2520009" y="483069"/>
                <a:ext cx="752243" cy="1607026"/>
              </a:xfrm>
              <a:custGeom>
                <a:rect b="b" l="l" r="r" t="t"/>
                <a:pathLst>
                  <a:path extrusionOk="0" h="71951" w="33680">
                    <a:moveTo>
                      <a:pt x="13123" y="0"/>
                    </a:moveTo>
                    <a:cubicBezTo>
                      <a:pt x="13123" y="0"/>
                      <a:pt x="8007" y="308"/>
                      <a:pt x="4072" y="1421"/>
                    </a:cubicBezTo>
                    <a:cubicBezTo>
                      <a:pt x="3570" y="1560"/>
                      <a:pt x="3086" y="1715"/>
                      <a:pt x="2636" y="1884"/>
                    </a:cubicBezTo>
                    <a:cubicBezTo>
                      <a:pt x="4296" y="6266"/>
                      <a:pt x="7950" y="15918"/>
                      <a:pt x="8811" y="18283"/>
                    </a:cubicBezTo>
                    <a:cubicBezTo>
                      <a:pt x="8929" y="18564"/>
                      <a:pt x="8990" y="18864"/>
                      <a:pt x="8990" y="19168"/>
                    </a:cubicBezTo>
                    <a:cubicBezTo>
                      <a:pt x="8990" y="19848"/>
                      <a:pt x="8684" y="20491"/>
                      <a:pt x="8156" y="20918"/>
                    </a:cubicBezTo>
                    <a:cubicBezTo>
                      <a:pt x="5212" y="23344"/>
                      <a:pt x="3386" y="26867"/>
                      <a:pt x="3100" y="30670"/>
                    </a:cubicBezTo>
                    <a:lnTo>
                      <a:pt x="1" y="71951"/>
                    </a:lnTo>
                    <a:lnTo>
                      <a:pt x="33680" y="71951"/>
                    </a:lnTo>
                    <a:cubicBezTo>
                      <a:pt x="30132" y="52170"/>
                      <a:pt x="19852" y="19042"/>
                      <a:pt x="19852" y="19042"/>
                    </a:cubicBezTo>
                    <a:cubicBezTo>
                      <a:pt x="19553" y="18090"/>
                      <a:pt x="20573" y="16224"/>
                      <a:pt x="22080" y="14245"/>
                    </a:cubicBezTo>
                    <a:cubicBezTo>
                      <a:pt x="23523" y="12351"/>
                      <a:pt x="23935" y="9867"/>
                      <a:pt x="23155" y="7617"/>
                    </a:cubicBezTo>
                    <a:lnTo>
                      <a:pt x="21243" y="2086"/>
                    </a:lnTo>
                    <a:cubicBezTo>
                      <a:pt x="20813" y="1884"/>
                      <a:pt x="20382" y="1700"/>
                      <a:pt x="19958" y="1536"/>
                    </a:cubicBezTo>
                    <a:cubicBezTo>
                      <a:pt x="16344" y="125"/>
                      <a:pt x="13123" y="0"/>
                      <a:pt x="13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2511075" y="525148"/>
                <a:ext cx="154558" cy="229559"/>
              </a:xfrm>
              <a:custGeom>
                <a:rect b="b" l="l" r="r" t="t"/>
                <a:pathLst>
                  <a:path extrusionOk="0" h="10278" w="6920">
                    <a:moveTo>
                      <a:pt x="3036" y="0"/>
                    </a:moveTo>
                    <a:cubicBezTo>
                      <a:pt x="1401" y="612"/>
                      <a:pt x="190" y="1410"/>
                      <a:pt x="27" y="2443"/>
                    </a:cubicBezTo>
                    <a:cubicBezTo>
                      <a:pt x="5" y="2599"/>
                      <a:pt x="0" y="2757"/>
                      <a:pt x="15" y="2915"/>
                    </a:cubicBezTo>
                    <a:cubicBezTo>
                      <a:pt x="79" y="3661"/>
                      <a:pt x="454" y="4346"/>
                      <a:pt x="1004" y="4852"/>
                    </a:cubicBezTo>
                    <a:lnTo>
                      <a:pt x="6919" y="10277"/>
                    </a:lnTo>
                    <a:cubicBezTo>
                      <a:pt x="5567" y="6687"/>
                      <a:pt x="3980" y="2491"/>
                      <a:pt x="30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2994450" y="529637"/>
                <a:ext cx="69730" cy="133809"/>
              </a:xfrm>
              <a:custGeom>
                <a:rect b="b" l="l" r="r" t="t"/>
                <a:pathLst>
                  <a:path extrusionOk="0" h="5991" w="3122">
                    <a:moveTo>
                      <a:pt x="1" y="1"/>
                    </a:moveTo>
                    <a:lnTo>
                      <a:pt x="1913" y="5532"/>
                    </a:lnTo>
                    <a:cubicBezTo>
                      <a:pt x="1967" y="5683"/>
                      <a:pt x="2013" y="5836"/>
                      <a:pt x="2055" y="5991"/>
                    </a:cubicBezTo>
                    <a:lnTo>
                      <a:pt x="2812" y="3595"/>
                    </a:lnTo>
                    <a:cubicBezTo>
                      <a:pt x="3121" y="2616"/>
                      <a:pt x="2731" y="1552"/>
                      <a:pt x="1860" y="1009"/>
                    </a:cubicBezTo>
                    <a:cubicBezTo>
                      <a:pt x="1260" y="637"/>
                      <a:pt x="639" y="30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2610935" y="346825"/>
                <a:ext cx="354814" cy="249750"/>
              </a:xfrm>
              <a:custGeom>
                <a:rect b="b" l="l" r="r" t="t"/>
                <a:pathLst>
                  <a:path extrusionOk="0" h="11182" w="15886">
                    <a:moveTo>
                      <a:pt x="8277" y="0"/>
                    </a:moveTo>
                    <a:cubicBezTo>
                      <a:pt x="7305" y="0"/>
                      <a:pt x="6464" y="677"/>
                      <a:pt x="6257" y="1627"/>
                    </a:cubicBezTo>
                    <a:cubicBezTo>
                      <a:pt x="6248" y="1655"/>
                      <a:pt x="6240" y="1684"/>
                      <a:pt x="6237" y="1714"/>
                    </a:cubicBezTo>
                    <a:lnTo>
                      <a:pt x="5398" y="6471"/>
                    </a:lnTo>
                    <a:cubicBezTo>
                      <a:pt x="3733" y="6690"/>
                      <a:pt x="1750" y="7026"/>
                      <a:pt x="1" y="7521"/>
                    </a:cubicBezTo>
                    <a:cubicBezTo>
                      <a:pt x="1646" y="8855"/>
                      <a:pt x="5238" y="11181"/>
                      <a:pt x="10283" y="11181"/>
                    </a:cubicBezTo>
                    <a:cubicBezTo>
                      <a:pt x="14773" y="11181"/>
                      <a:pt x="15761" y="9131"/>
                      <a:pt x="15886" y="7636"/>
                    </a:cubicBezTo>
                    <a:cubicBezTo>
                      <a:pt x="14774" y="7205"/>
                      <a:pt x="13631" y="6860"/>
                      <a:pt x="12466" y="6602"/>
                    </a:cubicBezTo>
                    <a:lnTo>
                      <a:pt x="12062" y="1895"/>
                    </a:lnTo>
                    <a:cubicBezTo>
                      <a:pt x="12054" y="1805"/>
                      <a:pt x="12039" y="1715"/>
                      <a:pt x="12021" y="1626"/>
                    </a:cubicBezTo>
                    <a:cubicBezTo>
                      <a:pt x="11810" y="677"/>
                      <a:pt x="10969" y="0"/>
                      <a:pt x="9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2"/>
              <p:cNvSpPr/>
              <p:nvPr/>
            </p:nvSpPr>
            <p:spPr>
              <a:xfrm>
                <a:off x="2750663" y="346825"/>
                <a:ext cx="128761" cy="36317"/>
              </a:xfrm>
              <a:custGeom>
                <a:rect b="b" l="l" r="r" t="t"/>
                <a:pathLst>
                  <a:path extrusionOk="0" h="1626" w="5765">
                    <a:moveTo>
                      <a:pt x="2018" y="0"/>
                    </a:moveTo>
                    <a:cubicBezTo>
                      <a:pt x="1047" y="0"/>
                      <a:pt x="207" y="678"/>
                      <a:pt x="1" y="1626"/>
                    </a:cubicBezTo>
                    <a:lnTo>
                      <a:pt x="5765" y="1626"/>
                    </a:lnTo>
                    <a:cubicBezTo>
                      <a:pt x="5556" y="677"/>
                      <a:pt x="4713" y="0"/>
                      <a:pt x="3741" y="0"/>
                    </a:cubicBezTo>
                    <a:lnTo>
                      <a:pt x="2021" y="0"/>
                    </a:lnTo>
                    <a:cubicBezTo>
                      <a:pt x="2020" y="0"/>
                      <a:pt x="2019" y="0"/>
                      <a:pt x="2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2"/>
              <p:cNvSpPr/>
              <p:nvPr/>
            </p:nvSpPr>
            <p:spPr>
              <a:xfrm>
                <a:off x="2793524" y="296438"/>
                <a:ext cx="44670" cy="42950"/>
              </a:xfrm>
              <a:custGeom>
                <a:rect b="b" l="l" r="r" t="t"/>
                <a:pathLst>
                  <a:path extrusionOk="0" h="1923" w="2000">
                    <a:moveTo>
                      <a:pt x="963" y="0"/>
                    </a:moveTo>
                    <a:cubicBezTo>
                      <a:pt x="431" y="0"/>
                      <a:pt x="1" y="430"/>
                      <a:pt x="1" y="960"/>
                    </a:cubicBezTo>
                    <a:cubicBezTo>
                      <a:pt x="1" y="1351"/>
                      <a:pt x="235" y="1701"/>
                      <a:pt x="594" y="1849"/>
                    </a:cubicBezTo>
                    <a:cubicBezTo>
                      <a:pt x="714" y="1899"/>
                      <a:pt x="839" y="1923"/>
                      <a:pt x="963" y="1923"/>
                    </a:cubicBezTo>
                    <a:cubicBezTo>
                      <a:pt x="1213" y="1923"/>
                      <a:pt x="1459" y="1825"/>
                      <a:pt x="1643" y="1642"/>
                    </a:cubicBezTo>
                    <a:cubicBezTo>
                      <a:pt x="1918" y="1366"/>
                      <a:pt x="2000" y="952"/>
                      <a:pt x="1850" y="593"/>
                    </a:cubicBezTo>
                    <a:cubicBezTo>
                      <a:pt x="1702" y="234"/>
                      <a:pt x="1352"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2807126" y="322860"/>
                <a:ext cx="15813" cy="34709"/>
              </a:xfrm>
              <a:custGeom>
                <a:rect b="b" l="l" r="r" t="t"/>
                <a:pathLst>
                  <a:path extrusionOk="0" h="1554" w="708">
                    <a:moveTo>
                      <a:pt x="0" y="0"/>
                    </a:moveTo>
                    <a:lnTo>
                      <a:pt x="0" y="1554"/>
                    </a:lnTo>
                    <a:lnTo>
                      <a:pt x="708" y="1554"/>
                    </a:lnTo>
                    <a:lnTo>
                      <a:pt x="7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42"/>
            <p:cNvSpPr/>
            <p:nvPr/>
          </p:nvSpPr>
          <p:spPr>
            <a:xfrm>
              <a:off x="3981021" y="1765225"/>
              <a:ext cx="404950" cy="2847350"/>
            </a:xfrm>
            <a:custGeom>
              <a:rect b="b" l="l" r="r" t="t"/>
              <a:pathLst>
                <a:path extrusionOk="0" h="113894" w="16198">
                  <a:moveTo>
                    <a:pt x="778" y="0"/>
                  </a:moveTo>
                  <a:cubicBezTo>
                    <a:pt x="6504" y="14319"/>
                    <a:pt x="-1295" y="30916"/>
                    <a:pt x="237" y="46261"/>
                  </a:cubicBezTo>
                  <a:cubicBezTo>
                    <a:pt x="2538" y="69310"/>
                    <a:pt x="7593" y="92388"/>
                    <a:pt x="16198" y="113894"/>
                  </a:cubicBezTo>
                </a:path>
              </a:pathLst>
            </a:custGeom>
            <a:noFill/>
            <a:ln cap="flat" cmpd="sng" w="9525">
              <a:solidFill>
                <a:schemeClr val="lt1"/>
              </a:solidFill>
              <a:prstDash val="dash"/>
              <a:round/>
              <a:headEnd len="med" w="med" type="none"/>
              <a:tailEnd len="med" w="med" type="none"/>
            </a:ln>
          </p:spPr>
        </p:sp>
        <p:sp>
          <p:nvSpPr>
            <p:cNvPr id="1485" name="Google Shape;1485;p42"/>
            <p:cNvSpPr/>
            <p:nvPr/>
          </p:nvSpPr>
          <p:spPr>
            <a:xfrm>
              <a:off x="3716399" y="2461850"/>
              <a:ext cx="588425" cy="301825"/>
            </a:xfrm>
            <a:custGeom>
              <a:rect b="b" l="l" r="r" t="t"/>
              <a:pathLst>
                <a:path extrusionOk="0" h="12073" w="23537">
                  <a:moveTo>
                    <a:pt x="0" y="0"/>
                  </a:moveTo>
                  <a:cubicBezTo>
                    <a:pt x="0" y="4254"/>
                    <a:pt x="2781" y="9327"/>
                    <a:pt x="6764" y="10821"/>
                  </a:cubicBezTo>
                  <a:cubicBezTo>
                    <a:pt x="12130" y="12835"/>
                    <a:pt x="23537" y="12766"/>
                    <a:pt x="23537" y="7034"/>
                  </a:cubicBezTo>
                </a:path>
              </a:pathLst>
            </a:custGeom>
            <a:noFill/>
            <a:ln cap="flat" cmpd="sng" w="9525">
              <a:solidFill>
                <a:schemeClr val="lt1"/>
              </a:solidFill>
              <a:prstDash val="dash"/>
              <a:round/>
              <a:headEnd len="med" w="med" type="none"/>
              <a:tailEnd len="med" w="med" type="none"/>
            </a:ln>
          </p:spPr>
        </p:sp>
        <p:sp>
          <p:nvSpPr>
            <p:cNvPr id="1486" name="Google Shape;1486;p42"/>
            <p:cNvSpPr/>
            <p:nvPr/>
          </p:nvSpPr>
          <p:spPr>
            <a:xfrm>
              <a:off x="3702874" y="2074267"/>
              <a:ext cx="615475" cy="138150"/>
            </a:xfrm>
            <a:custGeom>
              <a:rect b="b" l="l" r="r" t="t"/>
              <a:pathLst>
                <a:path extrusionOk="0" h="5526" w="24619">
                  <a:moveTo>
                    <a:pt x="0" y="3599"/>
                  </a:moveTo>
                  <a:cubicBezTo>
                    <a:pt x="2128" y="5727"/>
                    <a:pt x="6072" y="5904"/>
                    <a:pt x="8928" y="4952"/>
                  </a:cubicBezTo>
                  <a:cubicBezTo>
                    <a:pt x="11495" y="4096"/>
                    <a:pt x="12768" y="614"/>
                    <a:pt x="15421" y="82"/>
                  </a:cubicBezTo>
                  <a:cubicBezTo>
                    <a:pt x="18707" y="-577"/>
                    <a:pt x="21268" y="4140"/>
                    <a:pt x="24619" y="4140"/>
                  </a:cubicBezTo>
                </a:path>
              </a:pathLst>
            </a:custGeom>
            <a:noFill/>
            <a:ln cap="flat" cmpd="sng" w="9525">
              <a:solidFill>
                <a:schemeClr val="lt1"/>
              </a:solidFill>
              <a:prstDash val="dash"/>
              <a:round/>
              <a:headEnd len="med" w="med" type="none"/>
              <a:tailEnd len="med" w="med" type="none"/>
            </a:ln>
          </p:spPr>
        </p:sp>
      </p:grpSp>
      <p:sp>
        <p:nvSpPr>
          <p:cNvPr id="1487" name="Google Shape;1487;p42"/>
          <p:cNvSpPr/>
          <p:nvPr/>
        </p:nvSpPr>
        <p:spPr>
          <a:xfrm rot="1290295">
            <a:off x="170897" y="4136178"/>
            <a:ext cx="814272" cy="1087157"/>
          </a:xfrm>
          <a:custGeom>
            <a:rect b="b" l="l" r="r" t="t"/>
            <a:pathLst>
              <a:path extrusionOk="0" h="49257" w="36897">
                <a:moveTo>
                  <a:pt x="23819" y="1"/>
                </a:moveTo>
                <a:cubicBezTo>
                  <a:pt x="23143" y="1"/>
                  <a:pt x="22460" y="341"/>
                  <a:pt x="21955" y="1157"/>
                </a:cubicBezTo>
                <a:cubicBezTo>
                  <a:pt x="18017" y="7519"/>
                  <a:pt x="20819" y="16151"/>
                  <a:pt x="17760" y="22979"/>
                </a:cubicBezTo>
                <a:cubicBezTo>
                  <a:pt x="18192" y="19310"/>
                  <a:pt x="18177" y="15603"/>
                  <a:pt x="17718" y="11937"/>
                </a:cubicBezTo>
                <a:cubicBezTo>
                  <a:pt x="17525" y="10412"/>
                  <a:pt x="17240" y="8850"/>
                  <a:pt x="16412" y="7554"/>
                </a:cubicBezTo>
                <a:cubicBezTo>
                  <a:pt x="15655" y="6370"/>
                  <a:pt x="14344" y="5451"/>
                  <a:pt x="12960" y="5451"/>
                </a:cubicBezTo>
                <a:cubicBezTo>
                  <a:pt x="12831" y="5451"/>
                  <a:pt x="12701" y="5459"/>
                  <a:pt x="12571" y="5475"/>
                </a:cubicBezTo>
                <a:cubicBezTo>
                  <a:pt x="10844" y="5695"/>
                  <a:pt x="9581" y="7360"/>
                  <a:pt x="9292" y="9074"/>
                </a:cubicBezTo>
                <a:cubicBezTo>
                  <a:pt x="9003" y="10789"/>
                  <a:pt x="9485" y="12536"/>
                  <a:pt x="10053" y="14179"/>
                </a:cubicBezTo>
                <a:cubicBezTo>
                  <a:pt x="11087" y="17160"/>
                  <a:pt x="12421" y="20036"/>
                  <a:pt x="13327" y="23060"/>
                </a:cubicBezTo>
                <a:cubicBezTo>
                  <a:pt x="14230" y="26084"/>
                  <a:pt x="14692" y="29333"/>
                  <a:pt x="13931" y="32395"/>
                </a:cubicBezTo>
                <a:cubicBezTo>
                  <a:pt x="13358" y="27964"/>
                  <a:pt x="12004" y="23670"/>
                  <a:pt x="9932" y="19710"/>
                </a:cubicBezTo>
                <a:cubicBezTo>
                  <a:pt x="9340" y="18580"/>
                  <a:pt x="8656" y="17441"/>
                  <a:pt x="7596" y="16729"/>
                </a:cubicBezTo>
                <a:cubicBezTo>
                  <a:pt x="7030" y="16351"/>
                  <a:pt x="6330" y="16129"/>
                  <a:pt x="5652" y="16129"/>
                </a:cubicBezTo>
                <a:cubicBezTo>
                  <a:pt x="5060" y="16129"/>
                  <a:pt x="4484" y="16298"/>
                  <a:pt x="4028" y="16681"/>
                </a:cubicBezTo>
                <a:cubicBezTo>
                  <a:pt x="3427" y="17188"/>
                  <a:pt x="3126" y="17979"/>
                  <a:pt x="3030" y="18762"/>
                </a:cubicBezTo>
                <a:cubicBezTo>
                  <a:pt x="2644" y="21942"/>
                  <a:pt x="5163" y="24619"/>
                  <a:pt x="6993" y="27247"/>
                </a:cubicBezTo>
                <a:cubicBezTo>
                  <a:pt x="9480" y="30820"/>
                  <a:pt x="10919" y="35115"/>
                  <a:pt x="11085" y="39465"/>
                </a:cubicBezTo>
                <a:cubicBezTo>
                  <a:pt x="10000" y="37222"/>
                  <a:pt x="8915" y="34977"/>
                  <a:pt x="7832" y="32732"/>
                </a:cubicBezTo>
                <a:cubicBezTo>
                  <a:pt x="6948" y="30903"/>
                  <a:pt x="6009" y="29005"/>
                  <a:pt x="4402" y="27762"/>
                </a:cubicBezTo>
                <a:cubicBezTo>
                  <a:pt x="3766" y="27270"/>
                  <a:pt x="2922" y="26917"/>
                  <a:pt x="2139" y="26917"/>
                </a:cubicBezTo>
                <a:cubicBezTo>
                  <a:pt x="1631" y="26917"/>
                  <a:pt x="1149" y="27065"/>
                  <a:pt x="766" y="27420"/>
                </a:cubicBezTo>
                <a:cubicBezTo>
                  <a:pt x="122" y="28017"/>
                  <a:pt x="0" y="28995"/>
                  <a:pt x="110" y="29866"/>
                </a:cubicBezTo>
                <a:cubicBezTo>
                  <a:pt x="421" y="32362"/>
                  <a:pt x="2199" y="34377"/>
                  <a:pt x="3721" y="36380"/>
                </a:cubicBezTo>
                <a:cubicBezTo>
                  <a:pt x="6564" y="40120"/>
                  <a:pt x="8731" y="43267"/>
                  <a:pt x="10143" y="48845"/>
                </a:cubicBezTo>
                <a:cubicBezTo>
                  <a:pt x="10302" y="49097"/>
                  <a:pt x="10682" y="49257"/>
                  <a:pt x="11081" y="49257"/>
                </a:cubicBezTo>
                <a:cubicBezTo>
                  <a:pt x="11494" y="49257"/>
                  <a:pt x="11928" y="49086"/>
                  <a:pt x="12157" y="48669"/>
                </a:cubicBezTo>
                <a:cubicBezTo>
                  <a:pt x="12609" y="47851"/>
                  <a:pt x="13081" y="46447"/>
                  <a:pt x="13493" y="45608"/>
                </a:cubicBezTo>
                <a:cubicBezTo>
                  <a:pt x="14832" y="42888"/>
                  <a:pt x="18591" y="40092"/>
                  <a:pt x="21927" y="39110"/>
                </a:cubicBezTo>
                <a:cubicBezTo>
                  <a:pt x="25265" y="38128"/>
                  <a:pt x="27449" y="37900"/>
                  <a:pt x="30880" y="37330"/>
                </a:cubicBezTo>
                <a:cubicBezTo>
                  <a:pt x="31764" y="37184"/>
                  <a:pt x="32679" y="36983"/>
                  <a:pt x="33371" y="36414"/>
                </a:cubicBezTo>
                <a:cubicBezTo>
                  <a:pt x="34062" y="35844"/>
                  <a:pt x="34439" y="34798"/>
                  <a:pt x="33985" y="34025"/>
                </a:cubicBezTo>
                <a:cubicBezTo>
                  <a:pt x="33686" y="33515"/>
                  <a:pt x="33108" y="33236"/>
                  <a:pt x="32538" y="33076"/>
                </a:cubicBezTo>
                <a:cubicBezTo>
                  <a:pt x="31937" y="32907"/>
                  <a:pt x="31324" y="32838"/>
                  <a:pt x="30707" y="32838"/>
                </a:cubicBezTo>
                <a:cubicBezTo>
                  <a:pt x="29308" y="32838"/>
                  <a:pt x="27885" y="33193"/>
                  <a:pt x="26516" y="33548"/>
                </a:cubicBezTo>
                <a:lnTo>
                  <a:pt x="19892" y="35268"/>
                </a:lnTo>
                <a:cubicBezTo>
                  <a:pt x="19681" y="35323"/>
                  <a:pt x="19443" y="35367"/>
                  <a:pt x="19218" y="35367"/>
                </a:cubicBezTo>
                <a:cubicBezTo>
                  <a:pt x="18899" y="35367"/>
                  <a:pt x="18607" y="35279"/>
                  <a:pt x="18458" y="35010"/>
                </a:cubicBezTo>
                <a:cubicBezTo>
                  <a:pt x="23341" y="31463"/>
                  <a:pt x="30074" y="31371"/>
                  <a:pt x="35037" y="27935"/>
                </a:cubicBezTo>
                <a:cubicBezTo>
                  <a:pt x="35810" y="27400"/>
                  <a:pt x="36581" y="26701"/>
                  <a:pt x="36704" y="25770"/>
                </a:cubicBezTo>
                <a:cubicBezTo>
                  <a:pt x="36897" y="24299"/>
                  <a:pt x="35296" y="23196"/>
                  <a:pt x="33792" y="23196"/>
                </a:cubicBezTo>
                <a:cubicBezTo>
                  <a:pt x="33627" y="23196"/>
                  <a:pt x="33464" y="23209"/>
                  <a:pt x="33304" y="23236"/>
                </a:cubicBezTo>
                <a:cubicBezTo>
                  <a:pt x="31682" y="23514"/>
                  <a:pt x="30386" y="24682"/>
                  <a:pt x="29050" y="25642"/>
                </a:cubicBezTo>
                <a:cubicBezTo>
                  <a:pt x="26349" y="27576"/>
                  <a:pt x="23193" y="28783"/>
                  <a:pt x="19890" y="29145"/>
                </a:cubicBezTo>
                <a:cubicBezTo>
                  <a:pt x="19386" y="28608"/>
                  <a:pt x="20098" y="27801"/>
                  <a:pt x="20734" y="27432"/>
                </a:cubicBezTo>
                <a:cubicBezTo>
                  <a:pt x="23527" y="25812"/>
                  <a:pt x="26457" y="24406"/>
                  <a:pt x="29054" y="22489"/>
                </a:cubicBezTo>
                <a:cubicBezTo>
                  <a:pt x="31649" y="20569"/>
                  <a:pt x="33939" y="18044"/>
                  <a:pt x="34851" y="14947"/>
                </a:cubicBezTo>
                <a:cubicBezTo>
                  <a:pt x="35100" y="14104"/>
                  <a:pt x="35240" y="13189"/>
                  <a:pt x="34967" y="12354"/>
                </a:cubicBezTo>
                <a:cubicBezTo>
                  <a:pt x="34704" y="11543"/>
                  <a:pt x="33960" y="10842"/>
                  <a:pt x="33114" y="10842"/>
                </a:cubicBezTo>
                <a:cubicBezTo>
                  <a:pt x="33089" y="10842"/>
                  <a:pt x="33063" y="10843"/>
                  <a:pt x="33038" y="10844"/>
                </a:cubicBezTo>
                <a:cubicBezTo>
                  <a:pt x="32621" y="10864"/>
                  <a:pt x="32231" y="11047"/>
                  <a:pt x="31865" y="11246"/>
                </a:cubicBezTo>
                <a:cubicBezTo>
                  <a:pt x="26782" y="14041"/>
                  <a:pt x="24856" y="20505"/>
                  <a:pt x="20250" y="24030"/>
                </a:cubicBezTo>
                <a:cubicBezTo>
                  <a:pt x="21969" y="21259"/>
                  <a:pt x="23933" y="17633"/>
                  <a:pt x="25082" y="14345"/>
                </a:cubicBezTo>
                <a:cubicBezTo>
                  <a:pt x="25584" y="12913"/>
                  <a:pt x="26068" y="10503"/>
                  <a:pt x="26292" y="9003"/>
                </a:cubicBezTo>
                <a:cubicBezTo>
                  <a:pt x="26698" y="6295"/>
                  <a:pt x="26925" y="4497"/>
                  <a:pt x="26211" y="1946"/>
                </a:cubicBezTo>
                <a:cubicBezTo>
                  <a:pt x="25893" y="816"/>
                  <a:pt x="24865" y="1"/>
                  <a:pt x="23819"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42"/>
          <p:cNvGrpSpPr/>
          <p:nvPr/>
        </p:nvGrpSpPr>
        <p:grpSpPr>
          <a:xfrm>
            <a:off x="7809802" y="539508"/>
            <a:ext cx="909801" cy="907215"/>
            <a:chOff x="6386819" y="420980"/>
            <a:chExt cx="804350" cy="802206"/>
          </a:xfrm>
        </p:grpSpPr>
        <p:sp>
          <p:nvSpPr>
            <p:cNvPr id="1489" name="Google Shape;1489;p42"/>
            <p:cNvSpPr/>
            <p:nvPr/>
          </p:nvSpPr>
          <p:spPr>
            <a:xfrm>
              <a:off x="6386819" y="420980"/>
              <a:ext cx="804350" cy="802206"/>
            </a:xfrm>
            <a:custGeom>
              <a:rect b="b" l="l" r="r" t="t"/>
              <a:pathLst>
                <a:path extrusionOk="0" h="35917" w="36013">
                  <a:moveTo>
                    <a:pt x="13965" y="1"/>
                  </a:moveTo>
                  <a:cubicBezTo>
                    <a:pt x="13959" y="1"/>
                    <a:pt x="13953" y="1"/>
                    <a:pt x="13946" y="1"/>
                  </a:cubicBezTo>
                  <a:cubicBezTo>
                    <a:pt x="13318" y="8"/>
                    <a:pt x="12760" y="406"/>
                    <a:pt x="12316" y="853"/>
                  </a:cubicBezTo>
                  <a:cubicBezTo>
                    <a:pt x="10705" y="2483"/>
                    <a:pt x="10078" y="4889"/>
                    <a:pt x="10155" y="7179"/>
                  </a:cubicBezTo>
                  <a:cubicBezTo>
                    <a:pt x="10229" y="9469"/>
                    <a:pt x="10932" y="11689"/>
                    <a:pt x="11660" y="13860"/>
                  </a:cubicBezTo>
                  <a:cubicBezTo>
                    <a:pt x="10372" y="11160"/>
                    <a:pt x="8787" y="8414"/>
                    <a:pt x="6519" y="6463"/>
                  </a:cubicBezTo>
                  <a:cubicBezTo>
                    <a:pt x="6243" y="6227"/>
                    <a:pt x="5947" y="5998"/>
                    <a:pt x="5598" y="5901"/>
                  </a:cubicBezTo>
                  <a:cubicBezTo>
                    <a:pt x="5476" y="5868"/>
                    <a:pt x="5354" y="5852"/>
                    <a:pt x="5232" y="5852"/>
                  </a:cubicBezTo>
                  <a:cubicBezTo>
                    <a:pt x="4563" y="5852"/>
                    <a:pt x="3913" y="6319"/>
                    <a:pt x="3511" y="6883"/>
                  </a:cubicBezTo>
                  <a:cubicBezTo>
                    <a:pt x="2249" y="8660"/>
                    <a:pt x="2794" y="11265"/>
                    <a:pt x="4241" y="12895"/>
                  </a:cubicBezTo>
                  <a:cubicBezTo>
                    <a:pt x="5688" y="14525"/>
                    <a:pt x="7933" y="15321"/>
                    <a:pt x="10030" y="15919"/>
                  </a:cubicBezTo>
                  <a:cubicBezTo>
                    <a:pt x="9594" y="15864"/>
                    <a:pt x="9155" y="15837"/>
                    <a:pt x="8716" y="15837"/>
                  </a:cubicBezTo>
                  <a:cubicBezTo>
                    <a:pt x="6648" y="15837"/>
                    <a:pt x="4580" y="16437"/>
                    <a:pt x="2842" y="17561"/>
                  </a:cubicBezTo>
                  <a:cubicBezTo>
                    <a:pt x="1974" y="18121"/>
                    <a:pt x="1174" y="18825"/>
                    <a:pt x="672" y="19729"/>
                  </a:cubicBezTo>
                  <a:cubicBezTo>
                    <a:pt x="170" y="20633"/>
                    <a:pt x="0" y="21756"/>
                    <a:pt x="393" y="22712"/>
                  </a:cubicBezTo>
                  <a:cubicBezTo>
                    <a:pt x="881" y="23910"/>
                    <a:pt x="2172" y="24643"/>
                    <a:pt x="3458" y="24761"/>
                  </a:cubicBezTo>
                  <a:cubicBezTo>
                    <a:pt x="3610" y="24774"/>
                    <a:pt x="3763" y="24781"/>
                    <a:pt x="3914" y="24781"/>
                  </a:cubicBezTo>
                  <a:cubicBezTo>
                    <a:pt x="5047" y="24781"/>
                    <a:pt x="6166" y="24411"/>
                    <a:pt x="7200" y="23931"/>
                  </a:cubicBezTo>
                  <a:cubicBezTo>
                    <a:pt x="8324" y="23411"/>
                    <a:pt x="9498" y="22828"/>
                    <a:pt x="10481" y="22061"/>
                  </a:cubicBezTo>
                  <a:lnTo>
                    <a:pt x="10481" y="22061"/>
                  </a:lnTo>
                  <a:cubicBezTo>
                    <a:pt x="9669" y="23515"/>
                    <a:pt x="8931" y="25008"/>
                    <a:pt x="8269" y="26537"/>
                  </a:cubicBezTo>
                  <a:cubicBezTo>
                    <a:pt x="7576" y="28130"/>
                    <a:pt x="6958" y="29857"/>
                    <a:pt x="7235" y="31571"/>
                  </a:cubicBezTo>
                  <a:cubicBezTo>
                    <a:pt x="7449" y="32894"/>
                    <a:pt x="8472" y="34244"/>
                    <a:pt x="9781" y="34244"/>
                  </a:cubicBezTo>
                  <a:cubicBezTo>
                    <a:pt x="9842" y="34244"/>
                    <a:pt x="9903" y="34241"/>
                    <a:pt x="9965" y="34235"/>
                  </a:cubicBezTo>
                  <a:cubicBezTo>
                    <a:pt x="10484" y="34183"/>
                    <a:pt x="10962" y="33924"/>
                    <a:pt x="11369" y="33597"/>
                  </a:cubicBezTo>
                  <a:cubicBezTo>
                    <a:pt x="12232" y="32901"/>
                    <a:pt x="12803" y="31907"/>
                    <a:pt x="13250" y="30893"/>
                  </a:cubicBezTo>
                  <a:cubicBezTo>
                    <a:pt x="13981" y="29232"/>
                    <a:pt x="14589" y="27318"/>
                    <a:pt x="14739" y="25510"/>
                  </a:cubicBezTo>
                  <a:cubicBezTo>
                    <a:pt x="14938" y="28522"/>
                    <a:pt x="15832" y="31447"/>
                    <a:pt x="17353" y="34056"/>
                  </a:cubicBezTo>
                  <a:cubicBezTo>
                    <a:pt x="17715" y="34677"/>
                    <a:pt x="18135" y="35300"/>
                    <a:pt x="18758" y="35659"/>
                  </a:cubicBezTo>
                  <a:cubicBezTo>
                    <a:pt x="19046" y="35824"/>
                    <a:pt x="19388" y="35916"/>
                    <a:pt x="19721" y="35916"/>
                  </a:cubicBezTo>
                  <a:cubicBezTo>
                    <a:pt x="20110" y="35916"/>
                    <a:pt x="20488" y="35791"/>
                    <a:pt x="20754" y="35509"/>
                  </a:cubicBezTo>
                  <a:cubicBezTo>
                    <a:pt x="21208" y="35029"/>
                    <a:pt x="21372" y="34157"/>
                    <a:pt x="21372" y="33012"/>
                  </a:cubicBezTo>
                  <a:cubicBezTo>
                    <a:pt x="21372" y="29873"/>
                    <a:pt x="20674" y="27406"/>
                    <a:pt x="19415" y="24533"/>
                  </a:cubicBezTo>
                  <a:lnTo>
                    <a:pt x="19415" y="24533"/>
                  </a:lnTo>
                  <a:cubicBezTo>
                    <a:pt x="21003" y="27964"/>
                    <a:pt x="24366" y="30511"/>
                    <a:pt x="28100" y="31113"/>
                  </a:cubicBezTo>
                  <a:cubicBezTo>
                    <a:pt x="28229" y="31134"/>
                    <a:pt x="28363" y="31152"/>
                    <a:pt x="28494" y="31152"/>
                  </a:cubicBezTo>
                  <a:cubicBezTo>
                    <a:pt x="28623" y="31152"/>
                    <a:pt x="28750" y="31134"/>
                    <a:pt x="28869" y="31083"/>
                  </a:cubicBezTo>
                  <a:cubicBezTo>
                    <a:pt x="29057" y="31005"/>
                    <a:pt x="29203" y="30852"/>
                    <a:pt x="29320" y="30687"/>
                  </a:cubicBezTo>
                  <a:cubicBezTo>
                    <a:pt x="30155" y="29521"/>
                    <a:pt x="29682" y="27873"/>
                    <a:pt x="28931" y="26651"/>
                  </a:cubicBezTo>
                  <a:cubicBezTo>
                    <a:pt x="27568" y="24438"/>
                    <a:pt x="25443" y="22803"/>
                    <a:pt x="23231" y="21439"/>
                  </a:cubicBezTo>
                  <a:cubicBezTo>
                    <a:pt x="22703" y="21112"/>
                    <a:pt x="22171" y="20617"/>
                    <a:pt x="21607" y="20344"/>
                  </a:cubicBezTo>
                  <a:lnTo>
                    <a:pt x="21607" y="20344"/>
                  </a:lnTo>
                  <a:cubicBezTo>
                    <a:pt x="22374" y="20453"/>
                    <a:pt x="23147" y="20506"/>
                    <a:pt x="23921" y="20506"/>
                  </a:cubicBezTo>
                  <a:cubicBezTo>
                    <a:pt x="27875" y="20506"/>
                    <a:pt x="31834" y="19116"/>
                    <a:pt x="34868" y="16572"/>
                  </a:cubicBezTo>
                  <a:cubicBezTo>
                    <a:pt x="35202" y="16290"/>
                    <a:pt x="35536" y="15984"/>
                    <a:pt x="35713" y="15583"/>
                  </a:cubicBezTo>
                  <a:cubicBezTo>
                    <a:pt x="36012" y="14914"/>
                    <a:pt x="35806" y="14113"/>
                    <a:pt x="35413" y="13493"/>
                  </a:cubicBezTo>
                  <a:cubicBezTo>
                    <a:pt x="34672" y="12333"/>
                    <a:pt x="33329" y="11654"/>
                    <a:pt x="31966" y="11448"/>
                  </a:cubicBezTo>
                  <a:cubicBezTo>
                    <a:pt x="31598" y="11392"/>
                    <a:pt x="31227" y="11368"/>
                    <a:pt x="30855" y="11368"/>
                  </a:cubicBezTo>
                  <a:cubicBezTo>
                    <a:pt x="29855" y="11368"/>
                    <a:pt x="28850" y="11545"/>
                    <a:pt x="27871" y="11772"/>
                  </a:cubicBezTo>
                  <a:cubicBezTo>
                    <a:pt x="25403" y="12340"/>
                    <a:pt x="23250" y="13025"/>
                    <a:pt x="21002" y="14189"/>
                  </a:cubicBezTo>
                  <a:cubicBezTo>
                    <a:pt x="23715" y="12397"/>
                    <a:pt x="25792" y="9658"/>
                    <a:pt x="26789" y="6561"/>
                  </a:cubicBezTo>
                  <a:cubicBezTo>
                    <a:pt x="27030" y="5818"/>
                    <a:pt x="27209" y="5037"/>
                    <a:pt x="27135" y="4260"/>
                  </a:cubicBezTo>
                  <a:cubicBezTo>
                    <a:pt x="27058" y="3482"/>
                    <a:pt x="26693" y="2703"/>
                    <a:pt x="26036" y="2279"/>
                  </a:cubicBezTo>
                  <a:cubicBezTo>
                    <a:pt x="25660" y="2036"/>
                    <a:pt x="25217" y="1930"/>
                    <a:pt x="24767" y="1930"/>
                  </a:cubicBezTo>
                  <a:cubicBezTo>
                    <a:pt x="24416" y="1930"/>
                    <a:pt x="24062" y="1995"/>
                    <a:pt x="23732" y="2111"/>
                  </a:cubicBezTo>
                  <a:cubicBezTo>
                    <a:pt x="22977" y="2377"/>
                    <a:pt x="22334" y="2881"/>
                    <a:pt x="21739" y="3416"/>
                  </a:cubicBezTo>
                  <a:cubicBezTo>
                    <a:pt x="18836" y="6028"/>
                    <a:pt x="16984" y="8882"/>
                    <a:pt x="16254" y="12719"/>
                  </a:cubicBezTo>
                  <a:cubicBezTo>
                    <a:pt x="16843" y="9447"/>
                    <a:pt x="16823" y="6096"/>
                    <a:pt x="16196" y="2832"/>
                  </a:cubicBezTo>
                  <a:cubicBezTo>
                    <a:pt x="16072" y="2186"/>
                    <a:pt x="15919" y="1531"/>
                    <a:pt x="15561" y="980"/>
                  </a:cubicBezTo>
                  <a:cubicBezTo>
                    <a:pt x="15208" y="433"/>
                    <a:pt x="14616" y="1"/>
                    <a:pt x="13965" y="1"/>
                  </a:cubicBezTo>
                  <a:close/>
                </a:path>
              </a:pathLst>
            </a:custGeom>
            <a:solidFill>
              <a:srgbClr val="948D88">
                <a:alpha val="22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42"/>
            <p:cNvGrpSpPr/>
            <p:nvPr/>
          </p:nvGrpSpPr>
          <p:grpSpPr>
            <a:xfrm>
              <a:off x="6440513" y="488543"/>
              <a:ext cx="674361" cy="657319"/>
              <a:chOff x="1026513" y="2958993"/>
              <a:chExt cx="674361" cy="657319"/>
            </a:xfrm>
          </p:grpSpPr>
          <p:sp>
            <p:nvSpPr>
              <p:cNvPr id="1491" name="Google Shape;1491;p42"/>
              <p:cNvSpPr/>
              <p:nvPr/>
            </p:nvSpPr>
            <p:spPr>
              <a:xfrm>
                <a:off x="1262996" y="3054944"/>
                <a:ext cx="14830" cy="35803"/>
              </a:xfrm>
              <a:custGeom>
                <a:rect b="b" l="l" r="r" t="t"/>
                <a:pathLst>
                  <a:path extrusionOk="0" h="1603" w="664">
                    <a:moveTo>
                      <a:pt x="331" y="0"/>
                    </a:moveTo>
                    <a:cubicBezTo>
                      <a:pt x="246" y="0"/>
                      <a:pt x="165" y="61"/>
                      <a:pt x="125" y="137"/>
                    </a:cubicBezTo>
                    <a:cubicBezTo>
                      <a:pt x="1" y="365"/>
                      <a:pt x="57" y="754"/>
                      <a:pt x="79" y="1000"/>
                    </a:cubicBezTo>
                    <a:cubicBezTo>
                      <a:pt x="95" y="1191"/>
                      <a:pt x="145" y="1387"/>
                      <a:pt x="266" y="1538"/>
                    </a:cubicBezTo>
                    <a:cubicBezTo>
                      <a:pt x="283" y="1563"/>
                      <a:pt x="308" y="1584"/>
                      <a:pt x="338" y="1596"/>
                    </a:cubicBezTo>
                    <a:cubicBezTo>
                      <a:pt x="349" y="1601"/>
                      <a:pt x="361" y="1603"/>
                      <a:pt x="372" y="1603"/>
                    </a:cubicBezTo>
                    <a:cubicBezTo>
                      <a:pt x="417" y="1603"/>
                      <a:pt x="462" y="1572"/>
                      <a:pt x="494" y="1538"/>
                    </a:cubicBezTo>
                    <a:cubicBezTo>
                      <a:pt x="589" y="1438"/>
                      <a:pt x="619" y="1295"/>
                      <a:pt x="632" y="1159"/>
                    </a:cubicBezTo>
                    <a:cubicBezTo>
                      <a:pt x="664" y="867"/>
                      <a:pt x="645" y="573"/>
                      <a:pt x="575" y="287"/>
                    </a:cubicBezTo>
                    <a:cubicBezTo>
                      <a:pt x="546" y="165"/>
                      <a:pt x="486" y="24"/>
                      <a:pt x="361" y="3"/>
                    </a:cubicBezTo>
                    <a:cubicBezTo>
                      <a:pt x="351" y="1"/>
                      <a:pt x="341" y="0"/>
                      <a:pt x="33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2"/>
              <p:cNvSpPr/>
              <p:nvPr/>
            </p:nvSpPr>
            <p:spPr>
              <a:xfrm>
                <a:off x="1248366" y="3138455"/>
                <a:ext cx="17734" cy="35044"/>
              </a:xfrm>
              <a:custGeom>
                <a:rect b="b" l="l" r="r" t="t"/>
                <a:pathLst>
                  <a:path extrusionOk="0" h="1569" w="794">
                    <a:moveTo>
                      <a:pt x="283" y="1"/>
                    </a:moveTo>
                    <a:cubicBezTo>
                      <a:pt x="282" y="1"/>
                      <a:pt x="280" y="1"/>
                      <a:pt x="278" y="1"/>
                    </a:cubicBezTo>
                    <a:cubicBezTo>
                      <a:pt x="180" y="4"/>
                      <a:pt x="102" y="89"/>
                      <a:pt x="74" y="182"/>
                    </a:cubicBezTo>
                    <a:cubicBezTo>
                      <a:pt x="1" y="429"/>
                      <a:pt x="135" y="798"/>
                      <a:pt x="207" y="1034"/>
                    </a:cubicBezTo>
                    <a:cubicBezTo>
                      <a:pt x="262" y="1219"/>
                      <a:pt x="350" y="1400"/>
                      <a:pt x="498" y="1523"/>
                    </a:cubicBezTo>
                    <a:cubicBezTo>
                      <a:pt x="521" y="1546"/>
                      <a:pt x="549" y="1561"/>
                      <a:pt x="581" y="1567"/>
                    </a:cubicBezTo>
                    <a:cubicBezTo>
                      <a:pt x="585" y="1568"/>
                      <a:pt x="588" y="1568"/>
                      <a:pt x="592" y="1568"/>
                    </a:cubicBezTo>
                    <a:cubicBezTo>
                      <a:pt x="646" y="1568"/>
                      <a:pt x="694" y="1524"/>
                      <a:pt x="722" y="1478"/>
                    </a:cubicBezTo>
                    <a:cubicBezTo>
                      <a:pt x="793" y="1361"/>
                      <a:pt x="793" y="1215"/>
                      <a:pt x="780" y="1079"/>
                    </a:cubicBezTo>
                    <a:cubicBezTo>
                      <a:pt x="752" y="787"/>
                      <a:pt x="672" y="502"/>
                      <a:pt x="548" y="237"/>
                    </a:cubicBezTo>
                    <a:cubicBezTo>
                      <a:pt x="493" y="123"/>
                      <a:pt x="407" y="1"/>
                      <a:pt x="28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2"/>
              <p:cNvSpPr/>
              <p:nvPr/>
            </p:nvSpPr>
            <p:spPr>
              <a:xfrm>
                <a:off x="1263889" y="2958993"/>
                <a:ext cx="13937" cy="35758"/>
              </a:xfrm>
              <a:custGeom>
                <a:rect b="b" l="l" r="r" t="t"/>
                <a:pathLst>
                  <a:path extrusionOk="0" h="1601" w="624">
                    <a:moveTo>
                      <a:pt x="346" y="1"/>
                    </a:moveTo>
                    <a:cubicBezTo>
                      <a:pt x="266" y="1"/>
                      <a:pt x="188" y="53"/>
                      <a:pt x="143" y="121"/>
                    </a:cubicBezTo>
                    <a:cubicBezTo>
                      <a:pt x="0" y="336"/>
                      <a:pt x="22" y="726"/>
                      <a:pt x="22" y="974"/>
                    </a:cubicBezTo>
                    <a:cubicBezTo>
                      <a:pt x="22" y="1167"/>
                      <a:pt x="54" y="1366"/>
                      <a:pt x="160" y="1525"/>
                    </a:cubicBezTo>
                    <a:cubicBezTo>
                      <a:pt x="175" y="1554"/>
                      <a:pt x="198" y="1577"/>
                      <a:pt x="226" y="1592"/>
                    </a:cubicBezTo>
                    <a:cubicBezTo>
                      <a:pt x="240" y="1598"/>
                      <a:pt x="254" y="1601"/>
                      <a:pt x="269" y="1601"/>
                    </a:cubicBezTo>
                    <a:cubicBezTo>
                      <a:pt x="311" y="1601"/>
                      <a:pt x="355" y="1577"/>
                      <a:pt x="388" y="1547"/>
                    </a:cubicBezTo>
                    <a:cubicBezTo>
                      <a:pt x="489" y="1456"/>
                      <a:pt x="534" y="1316"/>
                      <a:pt x="559" y="1181"/>
                    </a:cubicBezTo>
                    <a:cubicBezTo>
                      <a:pt x="617" y="894"/>
                      <a:pt x="624" y="600"/>
                      <a:pt x="580" y="309"/>
                    </a:cubicBezTo>
                    <a:cubicBezTo>
                      <a:pt x="560" y="185"/>
                      <a:pt x="512" y="40"/>
                      <a:pt x="391" y="7"/>
                    </a:cubicBezTo>
                    <a:cubicBezTo>
                      <a:pt x="376" y="3"/>
                      <a:pt x="361" y="1"/>
                      <a:pt x="34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2"/>
              <p:cNvSpPr/>
              <p:nvPr/>
            </p:nvSpPr>
            <p:spPr>
              <a:xfrm>
                <a:off x="1295984" y="3125389"/>
                <a:ext cx="14026" cy="35647"/>
              </a:xfrm>
              <a:custGeom>
                <a:rect b="b" l="l" r="r" t="t"/>
                <a:pathLst>
                  <a:path extrusionOk="0" h="1596" w="628">
                    <a:moveTo>
                      <a:pt x="369" y="1"/>
                    </a:moveTo>
                    <a:cubicBezTo>
                      <a:pt x="292" y="1"/>
                      <a:pt x="216" y="49"/>
                      <a:pt x="170" y="112"/>
                    </a:cubicBezTo>
                    <a:cubicBezTo>
                      <a:pt x="17" y="320"/>
                      <a:pt x="22" y="712"/>
                      <a:pt x="9" y="959"/>
                    </a:cubicBezTo>
                    <a:cubicBezTo>
                      <a:pt x="1" y="1151"/>
                      <a:pt x="24" y="1352"/>
                      <a:pt x="122" y="1516"/>
                    </a:cubicBezTo>
                    <a:cubicBezTo>
                      <a:pt x="135" y="1544"/>
                      <a:pt x="157" y="1568"/>
                      <a:pt x="185" y="1584"/>
                    </a:cubicBezTo>
                    <a:cubicBezTo>
                      <a:pt x="200" y="1592"/>
                      <a:pt x="216" y="1596"/>
                      <a:pt x="232" y="1596"/>
                    </a:cubicBezTo>
                    <a:cubicBezTo>
                      <a:pt x="273" y="1596"/>
                      <a:pt x="316" y="1574"/>
                      <a:pt x="348" y="1548"/>
                    </a:cubicBezTo>
                    <a:cubicBezTo>
                      <a:pt x="454" y="1461"/>
                      <a:pt x="503" y="1323"/>
                      <a:pt x="536" y="1190"/>
                    </a:cubicBezTo>
                    <a:cubicBezTo>
                      <a:pt x="607" y="906"/>
                      <a:pt x="627" y="612"/>
                      <a:pt x="597" y="320"/>
                    </a:cubicBezTo>
                    <a:cubicBezTo>
                      <a:pt x="584" y="195"/>
                      <a:pt x="542" y="47"/>
                      <a:pt x="423" y="9"/>
                    </a:cubicBezTo>
                    <a:cubicBezTo>
                      <a:pt x="405" y="3"/>
                      <a:pt x="387" y="1"/>
                      <a:pt x="36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2"/>
              <p:cNvSpPr/>
              <p:nvPr/>
            </p:nvSpPr>
            <p:spPr>
              <a:xfrm>
                <a:off x="1224624" y="3016528"/>
                <a:ext cx="14830" cy="35825"/>
              </a:xfrm>
              <a:custGeom>
                <a:rect b="b" l="l" r="r" t="t"/>
                <a:pathLst>
                  <a:path extrusionOk="0" h="1604" w="664">
                    <a:moveTo>
                      <a:pt x="330" y="0"/>
                    </a:moveTo>
                    <a:cubicBezTo>
                      <a:pt x="244" y="0"/>
                      <a:pt x="164" y="63"/>
                      <a:pt x="123" y="139"/>
                    </a:cubicBezTo>
                    <a:cubicBezTo>
                      <a:pt x="0" y="367"/>
                      <a:pt x="57" y="754"/>
                      <a:pt x="79" y="1002"/>
                    </a:cubicBezTo>
                    <a:cubicBezTo>
                      <a:pt x="95" y="1193"/>
                      <a:pt x="145" y="1389"/>
                      <a:pt x="265" y="1538"/>
                    </a:cubicBezTo>
                    <a:cubicBezTo>
                      <a:pt x="283" y="1565"/>
                      <a:pt x="308" y="1585"/>
                      <a:pt x="336" y="1598"/>
                    </a:cubicBezTo>
                    <a:cubicBezTo>
                      <a:pt x="347" y="1602"/>
                      <a:pt x="358" y="1604"/>
                      <a:pt x="369" y="1604"/>
                    </a:cubicBezTo>
                    <a:cubicBezTo>
                      <a:pt x="414" y="1604"/>
                      <a:pt x="460" y="1574"/>
                      <a:pt x="492" y="1540"/>
                    </a:cubicBezTo>
                    <a:cubicBezTo>
                      <a:pt x="587" y="1440"/>
                      <a:pt x="617" y="1296"/>
                      <a:pt x="632" y="1161"/>
                    </a:cubicBezTo>
                    <a:cubicBezTo>
                      <a:pt x="663" y="869"/>
                      <a:pt x="644" y="574"/>
                      <a:pt x="574" y="289"/>
                    </a:cubicBezTo>
                    <a:cubicBezTo>
                      <a:pt x="545" y="166"/>
                      <a:pt x="484" y="24"/>
                      <a:pt x="359" y="3"/>
                    </a:cubicBezTo>
                    <a:cubicBezTo>
                      <a:pt x="350" y="1"/>
                      <a:pt x="340" y="0"/>
                      <a:pt x="3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2"/>
              <p:cNvSpPr/>
              <p:nvPr/>
            </p:nvSpPr>
            <p:spPr>
              <a:xfrm>
                <a:off x="1294979" y="3008108"/>
                <a:ext cx="14830" cy="50656"/>
              </a:xfrm>
              <a:custGeom>
                <a:rect b="b" l="l" r="r" t="t"/>
                <a:pathLst>
                  <a:path extrusionOk="0" h="2268" w="664">
                    <a:moveTo>
                      <a:pt x="332" y="1"/>
                    </a:moveTo>
                    <a:cubicBezTo>
                      <a:pt x="246" y="1"/>
                      <a:pt x="166" y="88"/>
                      <a:pt x="124" y="197"/>
                    </a:cubicBezTo>
                    <a:cubicBezTo>
                      <a:pt x="1" y="518"/>
                      <a:pt x="57" y="1066"/>
                      <a:pt x="79" y="1415"/>
                    </a:cubicBezTo>
                    <a:cubicBezTo>
                      <a:pt x="96" y="1686"/>
                      <a:pt x="145" y="1962"/>
                      <a:pt x="267" y="2174"/>
                    </a:cubicBezTo>
                    <a:cubicBezTo>
                      <a:pt x="285" y="2209"/>
                      <a:pt x="308" y="2244"/>
                      <a:pt x="338" y="2259"/>
                    </a:cubicBezTo>
                    <a:cubicBezTo>
                      <a:pt x="349" y="2265"/>
                      <a:pt x="360" y="2267"/>
                      <a:pt x="371" y="2267"/>
                    </a:cubicBezTo>
                    <a:cubicBezTo>
                      <a:pt x="416" y="2267"/>
                      <a:pt x="462" y="2225"/>
                      <a:pt x="494" y="2176"/>
                    </a:cubicBezTo>
                    <a:cubicBezTo>
                      <a:pt x="589" y="2035"/>
                      <a:pt x="619" y="1832"/>
                      <a:pt x="632" y="1639"/>
                    </a:cubicBezTo>
                    <a:cubicBezTo>
                      <a:pt x="664" y="1229"/>
                      <a:pt x="646" y="815"/>
                      <a:pt x="576" y="408"/>
                    </a:cubicBezTo>
                    <a:cubicBezTo>
                      <a:pt x="546" y="234"/>
                      <a:pt x="486" y="34"/>
                      <a:pt x="361" y="4"/>
                    </a:cubicBezTo>
                    <a:cubicBezTo>
                      <a:pt x="352" y="2"/>
                      <a:pt x="342" y="1"/>
                      <a:pt x="33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2"/>
              <p:cNvSpPr/>
              <p:nvPr/>
            </p:nvSpPr>
            <p:spPr>
              <a:xfrm>
                <a:off x="1220291" y="3466020"/>
                <a:ext cx="18873" cy="33882"/>
              </a:xfrm>
              <a:custGeom>
                <a:rect b="b" l="l" r="r" t="t"/>
                <a:pathLst>
                  <a:path extrusionOk="0" h="1517" w="845">
                    <a:moveTo>
                      <a:pt x="635" y="0"/>
                    </a:moveTo>
                    <a:cubicBezTo>
                      <a:pt x="575" y="0"/>
                      <a:pt x="513" y="24"/>
                      <a:pt x="465" y="61"/>
                    </a:cubicBezTo>
                    <a:cubicBezTo>
                      <a:pt x="266" y="223"/>
                      <a:pt x="166" y="603"/>
                      <a:pt x="90" y="837"/>
                    </a:cubicBezTo>
                    <a:cubicBezTo>
                      <a:pt x="30" y="1020"/>
                      <a:pt x="0" y="1220"/>
                      <a:pt x="52" y="1406"/>
                    </a:cubicBezTo>
                    <a:cubicBezTo>
                      <a:pt x="58" y="1437"/>
                      <a:pt x="73" y="1465"/>
                      <a:pt x="95" y="1489"/>
                    </a:cubicBezTo>
                    <a:cubicBezTo>
                      <a:pt x="116" y="1508"/>
                      <a:pt x="144" y="1516"/>
                      <a:pt x="173" y="1516"/>
                    </a:cubicBezTo>
                    <a:cubicBezTo>
                      <a:pt x="203" y="1516"/>
                      <a:pt x="234" y="1508"/>
                      <a:pt x="261" y="1495"/>
                    </a:cubicBezTo>
                    <a:cubicBezTo>
                      <a:pt x="386" y="1441"/>
                      <a:pt x="469" y="1319"/>
                      <a:pt x="535" y="1200"/>
                    </a:cubicBezTo>
                    <a:cubicBezTo>
                      <a:pt x="678" y="944"/>
                      <a:pt x="776" y="665"/>
                      <a:pt x="823" y="375"/>
                    </a:cubicBezTo>
                    <a:cubicBezTo>
                      <a:pt x="844" y="251"/>
                      <a:pt x="842" y="98"/>
                      <a:pt x="736" y="28"/>
                    </a:cubicBezTo>
                    <a:cubicBezTo>
                      <a:pt x="706" y="9"/>
                      <a:pt x="671" y="0"/>
                      <a:pt x="63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1178167" y="3536866"/>
                <a:ext cx="14719" cy="35423"/>
              </a:xfrm>
              <a:custGeom>
                <a:rect b="b" l="l" r="r" t="t"/>
                <a:pathLst>
                  <a:path extrusionOk="0" h="1586" w="659">
                    <a:moveTo>
                      <a:pt x="425" y="1"/>
                    </a:moveTo>
                    <a:cubicBezTo>
                      <a:pt x="352" y="1"/>
                      <a:pt x="280" y="42"/>
                      <a:pt x="233" y="100"/>
                    </a:cubicBezTo>
                    <a:cubicBezTo>
                      <a:pt x="68" y="299"/>
                      <a:pt x="47" y="691"/>
                      <a:pt x="20" y="937"/>
                    </a:cubicBezTo>
                    <a:cubicBezTo>
                      <a:pt x="0" y="1128"/>
                      <a:pt x="10" y="1329"/>
                      <a:pt x="98" y="1500"/>
                    </a:cubicBezTo>
                    <a:cubicBezTo>
                      <a:pt x="111" y="1529"/>
                      <a:pt x="131" y="1554"/>
                      <a:pt x="158" y="1572"/>
                    </a:cubicBezTo>
                    <a:cubicBezTo>
                      <a:pt x="174" y="1582"/>
                      <a:pt x="193" y="1586"/>
                      <a:pt x="212" y="1586"/>
                    </a:cubicBezTo>
                    <a:cubicBezTo>
                      <a:pt x="250" y="1586"/>
                      <a:pt x="291" y="1569"/>
                      <a:pt x="324" y="1545"/>
                    </a:cubicBezTo>
                    <a:cubicBezTo>
                      <a:pt x="435" y="1465"/>
                      <a:pt x="492" y="1331"/>
                      <a:pt x="534" y="1200"/>
                    </a:cubicBezTo>
                    <a:cubicBezTo>
                      <a:pt x="620" y="920"/>
                      <a:pt x="658" y="628"/>
                      <a:pt x="646" y="334"/>
                    </a:cubicBezTo>
                    <a:cubicBezTo>
                      <a:pt x="640" y="208"/>
                      <a:pt x="608" y="58"/>
                      <a:pt x="490" y="13"/>
                    </a:cubicBezTo>
                    <a:cubicBezTo>
                      <a:pt x="469" y="5"/>
                      <a:pt x="447" y="1"/>
                      <a:pt x="42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2"/>
              <p:cNvSpPr/>
              <p:nvPr/>
            </p:nvSpPr>
            <p:spPr>
              <a:xfrm>
                <a:off x="1256809" y="3378109"/>
                <a:ext cx="20973" cy="32877"/>
              </a:xfrm>
              <a:custGeom>
                <a:rect b="b" l="l" r="r" t="t"/>
                <a:pathLst>
                  <a:path extrusionOk="0" h="1472" w="939">
                    <a:moveTo>
                      <a:pt x="719" y="1"/>
                    </a:moveTo>
                    <a:cubicBezTo>
                      <a:pt x="666" y="1"/>
                      <a:pt x="612" y="18"/>
                      <a:pt x="567" y="48"/>
                    </a:cubicBezTo>
                    <a:cubicBezTo>
                      <a:pt x="352" y="191"/>
                      <a:pt x="219" y="560"/>
                      <a:pt x="123" y="787"/>
                    </a:cubicBezTo>
                    <a:cubicBezTo>
                      <a:pt x="48" y="965"/>
                      <a:pt x="0" y="1159"/>
                      <a:pt x="35" y="1349"/>
                    </a:cubicBezTo>
                    <a:cubicBezTo>
                      <a:pt x="38" y="1380"/>
                      <a:pt x="50" y="1410"/>
                      <a:pt x="70" y="1435"/>
                    </a:cubicBezTo>
                    <a:cubicBezTo>
                      <a:pt x="93" y="1461"/>
                      <a:pt x="127" y="1471"/>
                      <a:pt x="162" y="1471"/>
                    </a:cubicBezTo>
                    <a:cubicBezTo>
                      <a:pt x="187" y="1471"/>
                      <a:pt x="213" y="1466"/>
                      <a:pt x="236" y="1458"/>
                    </a:cubicBezTo>
                    <a:cubicBezTo>
                      <a:pt x="366" y="1414"/>
                      <a:pt x="460" y="1301"/>
                      <a:pt x="537" y="1188"/>
                    </a:cubicBezTo>
                    <a:cubicBezTo>
                      <a:pt x="701" y="945"/>
                      <a:pt x="823" y="676"/>
                      <a:pt x="896" y="392"/>
                    </a:cubicBezTo>
                    <a:cubicBezTo>
                      <a:pt x="927" y="269"/>
                      <a:pt x="939" y="116"/>
                      <a:pt x="839" y="39"/>
                    </a:cubicBezTo>
                    <a:cubicBezTo>
                      <a:pt x="805" y="13"/>
                      <a:pt x="763" y="1"/>
                      <a:pt x="71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2"/>
              <p:cNvSpPr/>
              <p:nvPr/>
            </p:nvSpPr>
            <p:spPr>
              <a:xfrm>
                <a:off x="1221028" y="3544081"/>
                <a:ext cx="22022" cy="32229"/>
              </a:xfrm>
              <a:custGeom>
                <a:rect b="b" l="l" r="r" t="t"/>
                <a:pathLst>
                  <a:path extrusionOk="0" h="1443" w="986">
                    <a:moveTo>
                      <a:pt x="761" y="0"/>
                    </a:moveTo>
                    <a:cubicBezTo>
                      <a:pt x="711" y="0"/>
                      <a:pt x="659" y="15"/>
                      <a:pt x="617" y="41"/>
                    </a:cubicBezTo>
                    <a:cubicBezTo>
                      <a:pt x="397" y="174"/>
                      <a:pt x="248" y="536"/>
                      <a:pt x="142" y="759"/>
                    </a:cubicBezTo>
                    <a:cubicBezTo>
                      <a:pt x="58" y="931"/>
                      <a:pt x="0" y="1124"/>
                      <a:pt x="27" y="1315"/>
                    </a:cubicBezTo>
                    <a:cubicBezTo>
                      <a:pt x="29" y="1347"/>
                      <a:pt x="40" y="1377"/>
                      <a:pt x="58" y="1403"/>
                    </a:cubicBezTo>
                    <a:cubicBezTo>
                      <a:pt x="83" y="1432"/>
                      <a:pt x="120" y="1443"/>
                      <a:pt x="158" y="1443"/>
                    </a:cubicBezTo>
                    <a:cubicBezTo>
                      <a:pt x="180" y="1443"/>
                      <a:pt x="202" y="1439"/>
                      <a:pt x="223" y="1433"/>
                    </a:cubicBezTo>
                    <a:cubicBezTo>
                      <a:pt x="354" y="1395"/>
                      <a:pt x="452" y="1289"/>
                      <a:pt x="534" y="1177"/>
                    </a:cubicBezTo>
                    <a:cubicBezTo>
                      <a:pt x="710" y="943"/>
                      <a:pt x="843" y="679"/>
                      <a:pt x="929" y="400"/>
                    </a:cubicBezTo>
                    <a:cubicBezTo>
                      <a:pt x="966" y="278"/>
                      <a:pt x="986" y="126"/>
                      <a:pt x="889" y="44"/>
                    </a:cubicBezTo>
                    <a:cubicBezTo>
                      <a:pt x="854" y="13"/>
                      <a:pt x="808" y="0"/>
                      <a:pt x="76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2"/>
              <p:cNvSpPr/>
              <p:nvPr/>
            </p:nvSpPr>
            <p:spPr>
              <a:xfrm>
                <a:off x="1199877" y="3415699"/>
                <a:ext cx="18895" cy="33882"/>
              </a:xfrm>
              <a:custGeom>
                <a:rect b="b" l="l" r="r" t="t"/>
                <a:pathLst>
                  <a:path extrusionOk="0" h="1517" w="846">
                    <a:moveTo>
                      <a:pt x="636" y="1"/>
                    </a:moveTo>
                    <a:cubicBezTo>
                      <a:pt x="576" y="1"/>
                      <a:pt x="515" y="25"/>
                      <a:pt x="467" y="63"/>
                    </a:cubicBezTo>
                    <a:cubicBezTo>
                      <a:pt x="266" y="224"/>
                      <a:pt x="166" y="603"/>
                      <a:pt x="90" y="839"/>
                    </a:cubicBezTo>
                    <a:cubicBezTo>
                      <a:pt x="32" y="1022"/>
                      <a:pt x="0" y="1221"/>
                      <a:pt x="52" y="1405"/>
                    </a:cubicBezTo>
                    <a:cubicBezTo>
                      <a:pt x="58" y="1437"/>
                      <a:pt x="73" y="1465"/>
                      <a:pt x="95" y="1489"/>
                    </a:cubicBezTo>
                    <a:cubicBezTo>
                      <a:pt x="117" y="1509"/>
                      <a:pt x="146" y="1516"/>
                      <a:pt x="176" y="1516"/>
                    </a:cubicBezTo>
                    <a:cubicBezTo>
                      <a:pt x="205" y="1516"/>
                      <a:pt x="236" y="1509"/>
                      <a:pt x="263" y="1497"/>
                    </a:cubicBezTo>
                    <a:cubicBezTo>
                      <a:pt x="387" y="1440"/>
                      <a:pt x="470" y="1321"/>
                      <a:pt x="539" y="1201"/>
                    </a:cubicBezTo>
                    <a:cubicBezTo>
                      <a:pt x="680" y="945"/>
                      <a:pt x="778" y="666"/>
                      <a:pt x="824" y="377"/>
                    </a:cubicBezTo>
                    <a:cubicBezTo>
                      <a:pt x="846" y="252"/>
                      <a:pt x="844" y="98"/>
                      <a:pt x="738" y="30"/>
                    </a:cubicBezTo>
                    <a:cubicBezTo>
                      <a:pt x="707" y="10"/>
                      <a:pt x="672" y="1"/>
                      <a:pt x="6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2"/>
              <p:cNvSpPr/>
              <p:nvPr/>
            </p:nvSpPr>
            <p:spPr>
              <a:xfrm>
                <a:off x="1262996" y="3435466"/>
                <a:ext cx="23764" cy="47350"/>
              </a:xfrm>
              <a:custGeom>
                <a:rect b="b" l="l" r="r" t="t"/>
                <a:pathLst>
                  <a:path extrusionOk="0" h="2120" w="1064">
                    <a:moveTo>
                      <a:pt x="881" y="1"/>
                    </a:moveTo>
                    <a:cubicBezTo>
                      <a:pt x="812" y="1"/>
                      <a:pt x="730" y="46"/>
                      <a:pt x="667" y="112"/>
                    </a:cubicBezTo>
                    <a:cubicBezTo>
                      <a:pt x="429" y="359"/>
                      <a:pt x="268" y="886"/>
                      <a:pt x="152" y="1215"/>
                    </a:cubicBezTo>
                    <a:cubicBezTo>
                      <a:pt x="62" y="1471"/>
                      <a:pt x="1" y="1745"/>
                      <a:pt x="27" y="1988"/>
                    </a:cubicBezTo>
                    <a:cubicBezTo>
                      <a:pt x="32" y="2028"/>
                      <a:pt x="39" y="2067"/>
                      <a:pt x="60" y="2092"/>
                    </a:cubicBezTo>
                    <a:cubicBezTo>
                      <a:pt x="77" y="2112"/>
                      <a:pt x="100" y="2120"/>
                      <a:pt x="124" y="2120"/>
                    </a:cubicBezTo>
                    <a:cubicBezTo>
                      <a:pt x="160" y="2120"/>
                      <a:pt x="202" y="2103"/>
                      <a:pt x="238" y="2079"/>
                    </a:cubicBezTo>
                    <a:cubicBezTo>
                      <a:pt x="379" y="1984"/>
                      <a:pt x="486" y="1810"/>
                      <a:pt x="574" y="1639"/>
                    </a:cubicBezTo>
                    <a:cubicBezTo>
                      <a:pt x="763" y="1272"/>
                      <a:pt x="906" y="883"/>
                      <a:pt x="1001" y="482"/>
                    </a:cubicBezTo>
                    <a:cubicBezTo>
                      <a:pt x="1041" y="309"/>
                      <a:pt x="1064" y="103"/>
                      <a:pt x="959" y="25"/>
                    </a:cubicBezTo>
                    <a:cubicBezTo>
                      <a:pt x="937" y="8"/>
                      <a:pt x="910" y="1"/>
                      <a:pt x="88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a:off x="1359081" y="3485049"/>
                <a:ext cx="15791" cy="35624"/>
              </a:xfrm>
              <a:custGeom>
                <a:rect b="b" l="l" r="r" t="t"/>
                <a:pathLst>
                  <a:path extrusionOk="0" h="1595" w="707">
                    <a:moveTo>
                      <a:pt x="234" y="0"/>
                    </a:moveTo>
                    <a:cubicBezTo>
                      <a:pt x="185" y="0"/>
                      <a:pt x="140" y="35"/>
                      <a:pt x="108" y="75"/>
                    </a:cubicBezTo>
                    <a:cubicBezTo>
                      <a:pt x="25" y="185"/>
                      <a:pt x="7" y="329"/>
                      <a:pt x="5" y="466"/>
                    </a:cubicBezTo>
                    <a:cubicBezTo>
                      <a:pt x="0" y="760"/>
                      <a:pt x="47" y="1050"/>
                      <a:pt x="142" y="1328"/>
                    </a:cubicBezTo>
                    <a:cubicBezTo>
                      <a:pt x="183" y="1448"/>
                      <a:pt x="256" y="1584"/>
                      <a:pt x="383" y="1594"/>
                    </a:cubicBezTo>
                    <a:cubicBezTo>
                      <a:pt x="387" y="1594"/>
                      <a:pt x="391" y="1594"/>
                      <a:pt x="395" y="1594"/>
                    </a:cubicBezTo>
                    <a:cubicBezTo>
                      <a:pt x="488" y="1594"/>
                      <a:pt x="569" y="1522"/>
                      <a:pt x="605" y="1436"/>
                    </a:cubicBezTo>
                    <a:cubicBezTo>
                      <a:pt x="707" y="1198"/>
                      <a:pt x="615" y="818"/>
                      <a:pt x="570" y="574"/>
                    </a:cubicBezTo>
                    <a:cubicBezTo>
                      <a:pt x="537" y="384"/>
                      <a:pt x="469" y="195"/>
                      <a:pt x="336" y="57"/>
                    </a:cubicBezTo>
                    <a:cubicBezTo>
                      <a:pt x="316" y="32"/>
                      <a:pt x="290" y="14"/>
                      <a:pt x="260" y="4"/>
                    </a:cubicBezTo>
                    <a:cubicBezTo>
                      <a:pt x="251" y="1"/>
                      <a:pt x="243" y="0"/>
                      <a:pt x="23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2"/>
              <p:cNvSpPr/>
              <p:nvPr/>
            </p:nvSpPr>
            <p:spPr>
              <a:xfrm>
                <a:off x="1362051" y="3401762"/>
                <a:ext cx="19588" cy="34262"/>
              </a:xfrm>
              <a:custGeom>
                <a:rect b="b" l="l" r="r" t="t"/>
                <a:pathLst>
                  <a:path extrusionOk="0" h="1534" w="877">
                    <a:moveTo>
                      <a:pt x="190" y="1"/>
                    </a:moveTo>
                    <a:cubicBezTo>
                      <a:pt x="133" y="1"/>
                      <a:pt x="86" y="51"/>
                      <a:pt x="60" y="102"/>
                    </a:cubicBezTo>
                    <a:cubicBezTo>
                      <a:pt x="0" y="227"/>
                      <a:pt x="14" y="371"/>
                      <a:pt x="40" y="506"/>
                    </a:cubicBezTo>
                    <a:cubicBezTo>
                      <a:pt x="95" y="793"/>
                      <a:pt x="200" y="1071"/>
                      <a:pt x="349" y="1322"/>
                    </a:cubicBezTo>
                    <a:cubicBezTo>
                      <a:pt x="410" y="1425"/>
                      <a:pt x="502" y="1534"/>
                      <a:pt x="617" y="1534"/>
                    </a:cubicBezTo>
                    <a:cubicBezTo>
                      <a:pt x="624" y="1534"/>
                      <a:pt x="631" y="1534"/>
                      <a:pt x="638" y="1533"/>
                    </a:cubicBezTo>
                    <a:cubicBezTo>
                      <a:pt x="735" y="1521"/>
                      <a:pt x="805" y="1428"/>
                      <a:pt x="826" y="1333"/>
                    </a:cubicBezTo>
                    <a:cubicBezTo>
                      <a:pt x="876" y="1081"/>
                      <a:pt x="708" y="725"/>
                      <a:pt x="615" y="496"/>
                    </a:cubicBezTo>
                    <a:cubicBezTo>
                      <a:pt x="544" y="318"/>
                      <a:pt x="437" y="145"/>
                      <a:pt x="280" y="37"/>
                    </a:cubicBezTo>
                    <a:cubicBezTo>
                      <a:pt x="255" y="17"/>
                      <a:pt x="225" y="4"/>
                      <a:pt x="193" y="1"/>
                    </a:cubicBezTo>
                    <a:cubicBezTo>
                      <a:pt x="192" y="1"/>
                      <a:pt x="191" y="1"/>
                      <a:pt x="19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2"/>
              <p:cNvSpPr/>
              <p:nvPr/>
            </p:nvSpPr>
            <p:spPr>
              <a:xfrm>
                <a:off x="1368059" y="3580487"/>
                <a:ext cx="14830" cy="35825"/>
              </a:xfrm>
              <a:custGeom>
                <a:rect b="b" l="l" r="r" t="t"/>
                <a:pathLst>
                  <a:path extrusionOk="0" h="1604" w="664">
                    <a:moveTo>
                      <a:pt x="292" y="1"/>
                    </a:moveTo>
                    <a:cubicBezTo>
                      <a:pt x="246" y="1"/>
                      <a:pt x="200" y="29"/>
                      <a:pt x="167" y="66"/>
                    </a:cubicBezTo>
                    <a:cubicBezTo>
                      <a:pt x="74" y="165"/>
                      <a:pt x="45" y="308"/>
                      <a:pt x="30" y="445"/>
                    </a:cubicBezTo>
                    <a:cubicBezTo>
                      <a:pt x="1" y="737"/>
                      <a:pt x="21" y="1031"/>
                      <a:pt x="90" y="1315"/>
                    </a:cubicBezTo>
                    <a:cubicBezTo>
                      <a:pt x="122" y="1438"/>
                      <a:pt x="183" y="1579"/>
                      <a:pt x="308" y="1601"/>
                    </a:cubicBezTo>
                    <a:cubicBezTo>
                      <a:pt x="318" y="1603"/>
                      <a:pt x="327" y="1604"/>
                      <a:pt x="337" y="1604"/>
                    </a:cubicBezTo>
                    <a:cubicBezTo>
                      <a:pt x="422" y="1604"/>
                      <a:pt x="502" y="1541"/>
                      <a:pt x="542" y="1463"/>
                    </a:cubicBezTo>
                    <a:cubicBezTo>
                      <a:pt x="664" y="1236"/>
                      <a:pt x="605" y="848"/>
                      <a:pt x="584" y="602"/>
                    </a:cubicBezTo>
                    <a:cubicBezTo>
                      <a:pt x="566" y="411"/>
                      <a:pt x="516" y="215"/>
                      <a:pt x="396" y="66"/>
                    </a:cubicBezTo>
                    <a:cubicBezTo>
                      <a:pt x="378" y="39"/>
                      <a:pt x="353" y="19"/>
                      <a:pt x="325" y="6"/>
                    </a:cubicBezTo>
                    <a:cubicBezTo>
                      <a:pt x="314" y="2"/>
                      <a:pt x="303" y="1"/>
                      <a:pt x="29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2"/>
              <p:cNvSpPr/>
              <p:nvPr/>
            </p:nvSpPr>
            <p:spPr>
              <a:xfrm>
                <a:off x="1320933" y="3417799"/>
                <a:ext cx="14339" cy="35848"/>
              </a:xfrm>
              <a:custGeom>
                <a:rect b="b" l="l" r="r" t="t"/>
                <a:pathLst>
                  <a:path extrusionOk="0" h="1605" w="642">
                    <a:moveTo>
                      <a:pt x="320" y="0"/>
                    </a:moveTo>
                    <a:cubicBezTo>
                      <a:pt x="276" y="0"/>
                      <a:pt x="232" y="26"/>
                      <a:pt x="200" y="59"/>
                    </a:cubicBezTo>
                    <a:cubicBezTo>
                      <a:pt x="102" y="155"/>
                      <a:pt x="65" y="296"/>
                      <a:pt x="45" y="432"/>
                    </a:cubicBezTo>
                    <a:cubicBezTo>
                      <a:pt x="0" y="723"/>
                      <a:pt x="7" y="1017"/>
                      <a:pt x="63" y="1305"/>
                    </a:cubicBezTo>
                    <a:cubicBezTo>
                      <a:pt x="88" y="1429"/>
                      <a:pt x="143" y="1572"/>
                      <a:pt x="266" y="1601"/>
                    </a:cubicBezTo>
                    <a:cubicBezTo>
                      <a:pt x="279" y="1603"/>
                      <a:pt x="291" y="1604"/>
                      <a:pt x="303" y="1604"/>
                    </a:cubicBezTo>
                    <a:cubicBezTo>
                      <a:pt x="387" y="1604"/>
                      <a:pt x="465" y="1548"/>
                      <a:pt x="509" y="1474"/>
                    </a:cubicBezTo>
                    <a:cubicBezTo>
                      <a:pt x="642" y="1252"/>
                      <a:pt x="602" y="863"/>
                      <a:pt x="590" y="615"/>
                    </a:cubicBezTo>
                    <a:cubicBezTo>
                      <a:pt x="582" y="423"/>
                      <a:pt x="540" y="226"/>
                      <a:pt x="427" y="70"/>
                    </a:cubicBezTo>
                    <a:cubicBezTo>
                      <a:pt x="411" y="44"/>
                      <a:pt x="387" y="22"/>
                      <a:pt x="358" y="7"/>
                    </a:cubicBezTo>
                    <a:cubicBezTo>
                      <a:pt x="345" y="2"/>
                      <a:pt x="333" y="0"/>
                      <a:pt x="32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2"/>
              <p:cNvSpPr/>
              <p:nvPr/>
            </p:nvSpPr>
            <p:spPr>
              <a:xfrm>
                <a:off x="1400870" y="3519713"/>
                <a:ext cx="15791" cy="35624"/>
              </a:xfrm>
              <a:custGeom>
                <a:rect b="b" l="l" r="r" t="t"/>
                <a:pathLst>
                  <a:path extrusionOk="0" h="1595" w="707">
                    <a:moveTo>
                      <a:pt x="233" y="0"/>
                    </a:moveTo>
                    <a:cubicBezTo>
                      <a:pt x="184" y="0"/>
                      <a:pt x="138" y="35"/>
                      <a:pt x="107" y="77"/>
                    </a:cubicBezTo>
                    <a:cubicBezTo>
                      <a:pt x="24" y="185"/>
                      <a:pt x="7" y="329"/>
                      <a:pt x="4" y="465"/>
                    </a:cubicBezTo>
                    <a:cubicBezTo>
                      <a:pt x="0" y="760"/>
                      <a:pt x="45" y="1050"/>
                      <a:pt x="142" y="1328"/>
                    </a:cubicBezTo>
                    <a:cubicBezTo>
                      <a:pt x="183" y="1449"/>
                      <a:pt x="256" y="1584"/>
                      <a:pt x="383" y="1594"/>
                    </a:cubicBezTo>
                    <a:cubicBezTo>
                      <a:pt x="387" y="1594"/>
                      <a:pt x="391" y="1594"/>
                      <a:pt x="395" y="1594"/>
                    </a:cubicBezTo>
                    <a:cubicBezTo>
                      <a:pt x="486" y="1594"/>
                      <a:pt x="569" y="1522"/>
                      <a:pt x="605" y="1436"/>
                    </a:cubicBezTo>
                    <a:cubicBezTo>
                      <a:pt x="707" y="1200"/>
                      <a:pt x="614" y="818"/>
                      <a:pt x="570" y="575"/>
                    </a:cubicBezTo>
                    <a:cubicBezTo>
                      <a:pt x="535" y="386"/>
                      <a:pt x="467" y="196"/>
                      <a:pt x="334" y="57"/>
                    </a:cubicBezTo>
                    <a:cubicBezTo>
                      <a:pt x="314" y="32"/>
                      <a:pt x="288" y="14"/>
                      <a:pt x="258" y="4"/>
                    </a:cubicBezTo>
                    <a:cubicBezTo>
                      <a:pt x="250" y="1"/>
                      <a:pt x="241" y="0"/>
                      <a:pt x="23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2"/>
              <p:cNvSpPr/>
              <p:nvPr/>
            </p:nvSpPr>
            <p:spPr>
              <a:xfrm>
                <a:off x="1330581" y="3519847"/>
                <a:ext cx="16461" cy="50343"/>
              </a:xfrm>
              <a:custGeom>
                <a:rect b="b" l="l" r="r" t="t"/>
                <a:pathLst>
                  <a:path extrusionOk="0" h="2254" w="737">
                    <a:moveTo>
                      <a:pt x="214" y="0"/>
                    </a:moveTo>
                    <a:cubicBezTo>
                      <a:pt x="166" y="0"/>
                      <a:pt x="121" y="48"/>
                      <a:pt x="92" y="102"/>
                    </a:cubicBezTo>
                    <a:cubicBezTo>
                      <a:pt x="12" y="252"/>
                      <a:pt x="0" y="456"/>
                      <a:pt x="4" y="649"/>
                    </a:cubicBezTo>
                    <a:cubicBezTo>
                      <a:pt x="10" y="1061"/>
                      <a:pt x="67" y="1471"/>
                      <a:pt x="175" y="1870"/>
                    </a:cubicBezTo>
                    <a:cubicBezTo>
                      <a:pt x="220" y="2040"/>
                      <a:pt x="299" y="2232"/>
                      <a:pt x="426" y="2252"/>
                    </a:cubicBezTo>
                    <a:cubicBezTo>
                      <a:pt x="432" y="2253"/>
                      <a:pt x="438" y="2254"/>
                      <a:pt x="444" y="2254"/>
                    </a:cubicBezTo>
                    <a:cubicBezTo>
                      <a:pt x="534" y="2254"/>
                      <a:pt x="611" y="2155"/>
                      <a:pt x="643" y="2038"/>
                    </a:cubicBezTo>
                    <a:cubicBezTo>
                      <a:pt x="736" y="1707"/>
                      <a:pt x="630" y="1167"/>
                      <a:pt x="575" y="822"/>
                    </a:cubicBezTo>
                    <a:cubicBezTo>
                      <a:pt x="534" y="554"/>
                      <a:pt x="459" y="283"/>
                      <a:pt x="321" y="82"/>
                    </a:cubicBezTo>
                    <a:cubicBezTo>
                      <a:pt x="298" y="49"/>
                      <a:pt x="271" y="18"/>
                      <a:pt x="241" y="6"/>
                    </a:cubicBezTo>
                    <a:cubicBezTo>
                      <a:pt x="232" y="2"/>
                      <a:pt x="223" y="0"/>
                      <a:pt x="21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2"/>
              <p:cNvSpPr/>
              <p:nvPr/>
            </p:nvSpPr>
            <p:spPr>
              <a:xfrm>
                <a:off x="1483040" y="3435108"/>
                <a:ext cx="28767" cy="26467"/>
              </a:xfrm>
              <a:custGeom>
                <a:rect b="b" l="l" r="r" t="t"/>
                <a:pathLst>
                  <a:path extrusionOk="0" h="1185" w="1288">
                    <a:moveTo>
                      <a:pt x="136" y="1"/>
                    </a:moveTo>
                    <a:cubicBezTo>
                      <a:pt x="114" y="1"/>
                      <a:pt x="93" y="5"/>
                      <a:pt x="72" y="13"/>
                    </a:cubicBezTo>
                    <a:cubicBezTo>
                      <a:pt x="19" y="40"/>
                      <a:pt x="0" y="106"/>
                      <a:pt x="2" y="166"/>
                    </a:cubicBezTo>
                    <a:cubicBezTo>
                      <a:pt x="9" y="302"/>
                      <a:pt x="90" y="425"/>
                      <a:pt x="176" y="532"/>
                    </a:cubicBezTo>
                    <a:cubicBezTo>
                      <a:pt x="361" y="757"/>
                      <a:pt x="585" y="952"/>
                      <a:pt x="836" y="1101"/>
                    </a:cubicBezTo>
                    <a:cubicBezTo>
                      <a:pt x="908" y="1145"/>
                      <a:pt x="994" y="1184"/>
                      <a:pt x="1075" y="1184"/>
                    </a:cubicBezTo>
                    <a:cubicBezTo>
                      <a:pt x="1116" y="1184"/>
                      <a:pt x="1155" y="1174"/>
                      <a:pt x="1190" y="1150"/>
                    </a:cubicBezTo>
                    <a:cubicBezTo>
                      <a:pt x="1270" y="1093"/>
                      <a:pt x="1288" y="978"/>
                      <a:pt x="1260" y="885"/>
                    </a:cubicBezTo>
                    <a:cubicBezTo>
                      <a:pt x="1183" y="640"/>
                      <a:pt x="868" y="407"/>
                      <a:pt x="678" y="249"/>
                    </a:cubicBezTo>
                    <a:cubicBezTo>
                      <a:pt x="530" y="126"/>
                      <a:pt x="356" y="25"/>
                      <a:pt x="165" y="3"/>
                    </a:cubicBezTo>
                    <a:cubicBezTo>
                      <a:pt x="155" y="2"/>
                      <a:pt x="146" y="1"/>
                      <a:pt x="136"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2"/>
              <p:cNvSpPr/>
              <p:nvPr/>
            </p:nvSpPr>
            <p:spPr>
              <a:xfrm>
                <a:off x="1405404" y="3350771"/>
                <a:ext cx="32229" cy="21888"/>
              </a:xfrm>
              <a:custGeom>
                <a:rect b="b" l="l" r="r" t="t"/>
                <a:pathLst>
                  <a:path extrusionOk="0" h="980" w="1443">
                    <a:moveTo>
                      <a:pt x="204" y="1"/>
                    </a:moveTo>
                    <a:cubicBezTo>
                      <a:pt x="182" y="1"/>
                      <a:pt x="160" y="2"/>
                      <a:pt x="138" y="4"/>
                    </a:cubicBezTo>
                    <a:cubicBezTo>
                      <a:pt x="106" y="6"/>
                      <a:pt x="77" y="16"/>
                      <a:pt x="50" y="32"/>
                    </a:cubicBezTo>
                    <a:cubicBezTo>
                      <a:pt x="3" y="69"/>
                      <a:pt x="0" y="139"/>
                      <a:pt x="13" y="197"/>
                    </a:cubicBezTo>
                    <a:cubicBezTo>
                      <a:pt x="47" y="328"/>
                      <a:pt x="151" y="431"/>
                      <a:pt x="258" y="517"/>
                    </a:cubicBezTo>
                    <a:cubicBezTo>
                      <a:pt x="485" y="702"/>
                      <a:pt x="743" y="846"/>
                      <a:pt x="1020" y="943"/>
                    </a:cubicBezTo>
                    <a:cubicBezTo>
                      <a:pt x="1080" y="963"/>
                      <a:pt x="1147" y="980"/>
                      <a:pt x="1210" y="980"/>
                    </a:cubicBezTo>
                    <a:cubicBezTo>
                      <a:pt x="1274" y="980"/>
                      <a:pt x="1334" y="963"/>
                      <a:pt x="1378" y="916"/>
                    </a:cubicBezTo>
                    <a:cubicBezTo>
                      <a:pt x="1442" y="845"/>
                      <a:pt x="1437" y="730"/>
                      <a:pt x="1391" y="645"/>
                    </a:cubicBezTo>
                    <a:cubicBezTo>
                      <a:pt x="1266" y="419"/>
                      <a:pt x="909" y="257"/>
                      <a:pt x="691" y="140"/>
                    </a:cubicBezTo>
                    <a:cubicBezTo>
                      <a:pt x="540" y="61"/>
                      <a:pt x="373" y="1"/>
                      <a:pt x="20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2"/>
              <p:cNvSpPr/>
              <p:nvPr/>
            </p:nvSpPr>
            <p:spPr>
              <a:xfrm>
                <a:off x="1552100" y="3501577"/>
                <a:ext cx="27159" cy="28231"/>
              </a:xfrm>
              <a:custGeom>
                <a:rect b="b" l="l" r="r" t="t"/>
                <a:pathLst>
                  <a:path extrusionOk="0" h="1264" w="1216">
                    <a:moveTo>
                      <a:pt x="139" y="0"/>
                    </a:moveTo>
                    <a:cubicBezTo>
                      <a:pt x="123" y="0"/>
                      <a:pt x="107" y="3"/>
                      <a:pt x="90" y="8"/>
                    </a:cubicBezTo>
                    <a:cubicBezTo>
                      <a:pt x="35" y="28"/>
                      <a:pt x="12" y="94"/>
                      <a:pt x="7" y="153"/>
                    </a:cubicBezTo>
                    <a:cubicBezTo>
                      <a:pt x="0" y="290"/>
                      <a:pt x="70" y="418"/>
                      <a:pt x="148" y="531"/>
                    </a:cubicBezTo>
                    <a:cubicBezTo>
                      <a:pt x="311" y="774"/>
                      <a:pt x="517" y="987"/>
                      <a:pt x="755" y="1160"/>
                    </a:cubicBezTo>
                    <a:cubicBezTo>
                      <a:pt x="828" y="1213"/>
                      <a:pt x="919" y="1264"/>
                      <a:pt x="1006" y="1264"/>
                    </a:cubicBezTo>
                    <a:cubicBezTo>
                      <a:pt x="1040" y="1264"/>
                      <a:pt x="1073" y="1256"/>
                      <a:pt x="1104" y="1238"/>
                    </a:cubicBezTo>
                    <a:cubicBezTo>
                      <a:pt x="1187" y="1188"/>
                      <a:pt x="1215" y="1076"/>
                      <a:pt x="1195" y="982"/>
                    </a:cubicBezTo>
                    <a:cubicBezTo>
                      <a:pt x="1144" y="729"/>
                      <a:pt x="850" y="470"/>
                      <a:pt x="673" y="295"/>
                    </a:cubicBezTo>
                    <a:cubicBezTo>
                      <a:pt x="537" y="161"/>
                      <a:pt x="373" y="43"/>
                      <a:pt x="183" y="6"/>
                    </a:cubicBezTo>
                    <a:cubicBezTo>
                      <a:pt x="169" y="2"/>
                      <a:pt x="154" y="0"/>
                      <a:pt x="13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2"/>
              <p:cNvSpPr/>
              <p:nvPr/>
            </p:nvSpPr>
            <p:spPr>
              <a:xfrm>
                <a:off x="1411590" y="3407055"/>
                <a:ext cx="26333" cy="29147"/>
              </a:xfrm>
              <a:custGeom>
                <a:rect b="b" l="l" r="r" t="t"/>
                <a:pathLst>
                  <a:path extrusionOk="0" h="1305" w="1179">
                    <a:moveTo>
                      <a:pt x="143" y="1"/>
                    </a:moveTo>
                    <a:cubicBezTo>
                      <a:pt x="130" y="1"/>
                      <a:pt x="117" y="3"/>
                      <a:pt x="104" y="6"/>
                    </a:cubicBezTo>
                    <a:cubicBezTo>
                      <a:pt x="47" y="25"/>
                      <a:pt x="21" y="89"/>
                      <a:pt x="14" y="147"/>
                    </a:cubicBezTo>
                    <a:cubicBezTo>
                      <a:pt x="1" y="285"/>
                      <a:pt x="65" y="417"/>
                      <a:pt x="137" y="533"/>
                    </a:cubicBezTo>
                    <a:cubicBezTo>
                      <a:pt x="290" y="784"/>
                      <a:pt x="484" y="1005"/>
                      <a:pt x="713" y="1188"/>
                    </a:cubicBezTo>
                    <a:cubicBezTo>
                      <a:pt x="787" y="1247"/>
                      <a:pt x="880" y="1304"/>
                      <a:pt x="970" y="1304"/>
                    </a:cubicBezTo>
                    <a:cubicBezTo>
                      <a:pt x="1001" y="1304"/>
                      <a:pt x="1030" y="1298"/>
                      <a:pt x="1059" y="1282"/>
                    </a:cubicBezTo>
                    <a:cubicBezTo>
                      <a:pt x="1144" y="1238"/>
                      <a:pt x="1179" y="1126"/>
                      <a:pt x="1162" y="1031"/>
                    </a:cubicBezTo>
                    <a:cubicBezTo>
                      <a:pt x="1121" y="776"/>
                      <a:pt x="840" y="503"/>
                      <a:pt x="672" y="320"/>
                    </a:cubicBezTo>
                    <a:cubicBezTo>
                      <a:pt x="541" y="179"/>
                      <a:pt x="383" y="54"/>
                      <a:pt x="197" y="10"/>
                    </a:cubicBezTo>
                    <a:cubicBezTo>
                      <a:pt x="179" y="4"/>
                      <a:pt x="161" y="1"/>
                      <a:pt x="14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2"/>
              <p:cNvSpPr/>
              <p:nvPr/>
            </p:nvSpPr>
            <p:spPr>
              <a:xfrm>
                <a:off x="1466289" y="3391533"/>
                <a:ext cx="32051" cy="22156"/>
              </a:xfrm>
              <a:custGeom>
                <a:rect b="b" l="l" r="r" t="t"/>
                <a:pathLst>
                  <a:path extrusionOk="0" h="992" w="1435">
                    <a:moveTo>
                      <a:pt x="201" y="1"/>
                    </a:moveTo>
                    <a:cubicBezTo>
                      <a:pt x="182" y="1"/>
                      <a:pt x="162" y="2"/>
                      <a:pt x="142" y="3"/>
                    </a:cubicBezTo>
                    <a:cubicBezTo>
                      <a:pt x="109" y="3"/>
                      <a:pt x="79" y="13"/>
                      <a:pt x="52" y="30"/>
                    </a:cubicBezTo>
                    <a:cubicBezTo>
                      <a:pt x="4" y="65"/>
                      <a:pt x="1" y="136"/>
                      <a:pt x="14" y="193"/>
                    </a:cubicBezTo>
                    <a:cubicBezTo>
                      <a:pt x="46" y="326"/>
                      <a:pt x="149" y="430"/>
                      <a:pt x="253" y="517"/>
                    </a:cubicBezTo>
                    <a:cubicBezTo>
                      <a:pt x="479" y="705"/>
                      <a:pt x="735" y="852"/>
                      <a:pt x="1011" y="952"/>
                    </a:cubicBezTo>
                    <a:cubicBezTo>
                      <a:pt x="1072" y="973"/>
                      <a:pt x="1141" y="991"/>
                      <a:pt x="1206" y="991"/>
                    </a:cubicBezTo>
                    <a:cubicBezTo>
                      <a:pt x="1268" y="991"/>
                      <a:pt x="1326" y="975"/>
                      <a:pt x="1368" y="929"/>
                    </a:cubicBezTo>
                    <a:cubicBezTo>
                      <a:pt x="1435" y="859"/>
                      <a:pt x="1431" y="743"/>
                      <a:pt x="1385" y="658"/>
                    </a:cubicBezTo>
                    <a:cubicBezTo>
                      <a:pt x="1264" y="430"/>
                      <a:pt x="910" y="264"/>
                      <a:pt x="692" y="145"/>
                    </a:cubicBezTo>
                    <a:cubicBezTo>
                      <a:pt x="540" y="63"/>
                      <a:pt x="37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2"/>
              <p:cNvSpPr/>
              <p:nvPr/>
            </p:nvSpPr>
            <p:spPr>
              <a:xfrm>
                <a:off x="1537336" y="3434751"/>
                <a:ext cx="28767" cy="26445"/>
              </a:xfrm>
              <a:custGeom>
                <a:rect b="b" l="l" r="r" t="t"/>
                <a:pathLst>
                  <a:path extrusionOk="0" h="1184" w="1288">
                    <a:moveTo>
                      <a:pt x="136" y="0"/>
                    </a:moveTo>
                    <a:cubicBezTo>
                      <a:pt x="114" y="0"/>
                      <a:pt x="91" y="4"/>
                      <a:pt x="72" y="12"/>
                    </a:cubicBezTo>
                    <a:cubicBezTo>
                      <a:pt x="18" y="39"/>
                      <a:pt x="0" y="106"/>
                      <a:pt x="2" y="165"/>
                    </a:cubicBezTo>
                    <a:cubicBezTo>
                      <a:pt x="8" y="302"/>
                      <a:pt x="88" y="425"/>
                      <a:pt x="175" y="531"/>
                    </a:cubicBezTo>
                    <a:cubicBezTo>
                      <a:pt x="361" y="757"/>
                      <a:pt x="583" y="951"/>
                      <a:pt x="836" y="1101"/>
                    </a:cubicBezTo>
                    <a:cubicBezTo>
                      <a:pt x="908" y="1145"/>
                      <a:pt x="994" y="1184"/>
                      <a:pt x="1075" y="1184"/>
                    </a:cubicBezTo>
                    <a:cubicBezTo>
                      <a:pt x="1116" y="1184"/>
                      <a:pt x="1155" y="1174"/>
                      <a:pt x="1190" y="1149"/>
                    </a:cubicBezTo>
                    <a:cubicBezTo>
                      <a:pt x="1270" y="1093"/>
                      <a:pt x="1288" y="978"/>
                      <a:pt x="1260" y="885"/>
                    </a:cubicBezTo>
                    <a:cubicBezTo>
                      <a:pt x="1185" y="639"/>
                      <a:pt x="868" y="406"/>
                      <a:pt x="676" y="248"/>
                    </a:cubicBezTo>
                    <a:cubicBezTo>
                      <a:pt x="529" y="125"/>
                      <a:pt x="356" y="24"/>
                      <a:pt x="165" y="2"/>
                    </a:cubicBezTo>
                    <a:cubicBezTo>
                      <a:pt x="155" y="1"/>
                      <a:pt x="146" y="0"/>
                      <a:pt x="13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2"/>
              <p:cNvSpPr/>
              <p:nvPr/>
            </p:nvSpPr>
            <p:spPr>
              <a:xfrm>
                <a:off x="1483487" y="3480560"/>
                <a:ext cx="38841" cy="36339"/>
              </a:xfrm>
              <a:custGeom>
                <a:rect b="b" l="l" r="r" t="t"/>
                <a:pathLst>
                  <a:path extrusionOk="0" h="1627" w="1739">
                    <a:moveTo>
                      <a:pt x="101" y="0"/>
                    </a:moveTo>
                    <a:cubicBezTo>
                      <a:pt x="89" y="0"/>
                      <a:pt x="77" y="2"/>
                      <a:pt x="67" y="5"/>
                    </a:cubicBezTo>
                    <a:cubicBezTo>
                      <a:pt x="8" y="27"/>
                      <a:pt x="0" y="103"/>
                      <a:pt x="15" y="175"/>
                    </a:cubicBezTo>
                    <a:cubicBezTo>
                      <a:pt x="50" y="341"/>
                      <a:pt x="173" y="504"/>
                      <a:pt x="299" y="650"/>
                    </a:cubicBezTo>
                    <a:cubicBezTo>
                      <a:pt x="570" y="961"/>
                      <a:pt x="878" y="1238"/>
                      <a:pt x="1216" y="1474"/>
                    </a:cubicBezTo>
                    <a:cubicBezTo>
                      <a:pt x="1329" y="1552"/>
                      <a:pt x="1462" y="1627"/>
                      <a:pt x="1568" y="1627"/>
                    </a:cubicBezTo>
                    <a:cubicBezTo>
                      <a:pt x="1600" y="1627"/>
                      <a:pt x="1630" y="1620"/>
                      <a:pt x="1655" y="1604"/>
                    </a:cubicBezTo>
                    <a:cubicBezTo>
                      <a:pt x="1738" y="1552"/>
                      <a:pt x="1738" y="1419"/>
                      <a:pt x="1685" y="1301"/>
                    </a:cubicBezTo>
                    <a:cubicBezTo>
                      <a:pt x="1542" y="989"/>
                      <a:pt x="1112" y="643"/>
                      <a:pt x="849" y="414"/>
                    </a:cubicBezTo>
                    <a:cubicBezTo>
                      <a:pt x="645" y="236"/>
                      <a:pt x="412" y="78"/>
                      <a:pt x="178" y="14"/>
                    </a:cubicBezTo>
                    <a:cubicBezTo>
                      <a:pt x="152" y="6"/>
                      <a:pt x="125" y="0"/>
                      <a:pt x="101"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2"/>
              <p:cNvSpPr/>
              <p:nvPr/>
            </p:nvSpPr>
            <p:spPr>
              <a:xfrm>
                <a:off x="1119851" y="3324974"/>
                <a:ext cx="35066" cy="17131"/>
              </a:xfrm>
              <a:custGeom>
                <a:rect b="b" l="l" r="r" t="t"/>
                <a:pathLst>
                  <a:path extrusionOk="0" h="767" w="1570">
                    <a:moveTo>
                      <a:pt x="1222" y="1"/>
                    </a:moveTo>
                    <a:cubicBezTo>
                      <a:pt x="1171" y="1"/>
                      <a:pt x="1118" y="6"/>
                      <a:pt x="1067" y="12"/>
                    </a:cubicBezTo>
                    <a:cubicBezTo>
                      <a:pt x="777" y="52"/>
                      <a:pt x="496" y="140"/>
                      <a:pt x="235" y="275"/>
                    </a:cubicBezTo>
                    <a:cubicBezTo>
                      <a:pt x="122" y="333"/>
                      <a:pt x="1" y="426"/>
                      <a:pt x="9" y="552"/>
                    </a:cubicBezTo>
                    <a:cubicBezTo>
                      <a:pt x="16" y="649"/>
                      <a:pt x="104" y="725"/>
                      <a:pt x="197" y="750"/>
                    </a:cubicBezTo>
                    <a:cubicBezTo>
                      <a:pt x="240" y="761"/>
                      <a:pt x="287" y="766"/>
                      <a:pt x="336" y="766"/>
                    </a:cubicBezTo>
                    <a:cubicBezTo>
                      <a:pt x="569" y="766"/>
                      <a:pt x="851" y="655"/>
                      <a:pt x="1044" y="587"/>
                    </a:cubicBezTo>
                    <a:cubicBezTo>
                      <a:pt x="1227" y="526"/>
                      <a:pt x="1405" y="431"/>
                      <a:pt x="1523" y="280"/>
                    </a:cubicBezTo>
                    <a:cubicBezTo>
                      <a:pt x="1543" y="255"/>
                      <a:pt x="1558" y="227"/>
                      <a:pt x="1563" y="195"/>
                    </a:cubicBezTo>
                    <a:cubicBezTo>
                      <a:pt x="1569" y="137"/>
                      <a:pt x="1521" y="86"/>
                      <a:pt x="1470" y="57"/>
                    </a:cubicBezTo>
                    <a:cubicBezTo>
                      <a:pt x="1395" y="15"/>
                      <a:pt x="1309" y="1"/>
                      <a:pt x="1222"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2"/>
              <p:cNvSpPr/>
              <p:nvPr/>
            </p:nvSpPr>
            <p:spPr>
              <a:xfrm>
                <a:off x="1204277" y="3315504"/>
                <a:ext cx="33167" cy="21375"/>
              </a:xfrm>
              <a:custGeom>
                <a:rect b="b" l="l" r="r" t="t"/>
                <a:pathLst>
                  <a:path extrusionOk="0" h="957" w="1485">
                    <a:moveTo>
                      <a:pt x="1237" y="1"/>
                    </a:moveTo>
                    <a:cubicBezTo>
                      <a:pt x="1144" y="1"/>
                      <a:pt x="1050" y="27"/>
                      <a:pt x="961" y="58"/>
                    </a:cubicBezTo>
                    <a:cubicBezTo>
                      <a:pt x="685" y="154"/>
                      <a:pt x="426" y="299"/>
                      <a:pt x="200" y="485"/>
                    </a:cubicBezTo>
                    <a:cubicBezTo>
                      <a:pt x="102" y="564"/>
                      <a:pt x="1" y="679"/>
                      <a:pt x="34" y="802"/>
                    </a:cubicBezTo>
                    <a:cubicBezTo>
                      <a:pt x="61" y="895"/>
                      <a:pt x="162" y="952"/>
                      <a:pt x="260" y="957"/>
                    </a:cubicBezTo>
                    <a:cubicBezTo>
                      <a:pt x="267" y="957"/>
                      <a:pt x="273" y="957"/>
                      <a:pt x="280" y="957"/>
                    </a:cubicBezTo>
                    <a:cubicBezTo>
                      <a:pt x="534" y="957"/>
                      <a:pt x="849" y="747"/>
                      <a:pt x="1056" y="626"/>
                    </a:cubicBezTo>
                    <a:cubicBezTo>
                      <a:pt x="1222" y="528"/>
                      <a:pt x="1377" y="398"/>
                      <a:pt x="1461" y="225"/>
                    </a:cubicBezTo>
                    <a:cubicBezTo>
                      <a:pt x="1476" y="199"/>
                      <a:pt x="1485" y="167"/>
                      <a:pt x="1483" y="136"/>
                    </a:cubicBezTo>
                    <a:cubicBezTo>
                      <a:pt x="1478" y="76"/>
                      <a:pt x="1420" y="36"/>
                      <a:pt x="1363" y="19"/>
                    </a:cubicBezTo>
                    <a:cubicBezTo>
                      <a:pt x="1322" y="6"/>
                      <a:pt x="1280" y="1"/>
                      <a:pt x="123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2"/>
              <p:cNvSpPr/>
              <p:nvPr/>
            </p:nvSpPr>
            <p:spPr>
              <a:xfrm>
                <a:off x="1026513" y="3348672"/>
                <a:ext cx="35580" cy="15411"/>
              </a:xfrm>
              <a:custGeom>
                <a:rect b="b" l="l" r="r" t="t"/>
                <a:pathLst>
                  <a:path extrusionOk="0" h="690" w="1593">
                    <a:moveTo>
                      <a:pt x="1168" y="0"/>
                    </a:moveTo>
                    <a:cubicBezTo>
                      <a:pt x="1147" y="0"/>
                      <a:pt x="1125" y="1"/>
                      <a:pt x="1104" y="2"/>
                    </a:cubicBezTo>
                    <a:cubicBezTo>
                      <a:pt x="812" y="15"/>
                      <a:pt x="523" y="78"/>
                      <a:pt x="252" y="189"/>
                    </a:cubicBezTo>
                    <a:cubicBezTo>
                      <a:pt x="135" y="238"/>
                      <a:pt x="6" y="319"/>
                      <a:pt x="2" y="445"/>
                    </a:cubicBezTo>
                    <a:cubicBezTo>
                      <a:pt x="1" y="542"/>
                      <a:pt x="82" y="625"/>
                      <a:pt x="174" y="658"/>
                    </a:cubicBezTo>
                    <a:cubicBezTo>
                      <a:pt x="236" y="680"/>
                      <a:pt x="307" y="689"/>
                      <a:pt x="382" y="689"/>
                    </a:cubicBezTo>
                    <a:cubicBezTo>
                      <a:pt x="600" y="689"/>
                      <a:pt x="852" y="615"/>
                      <a:pt x="1031" y="572"/>
                    </a:cubicBezTo>
                    <a:cubicBezTo>
                      <a:pt x="1217" y="527"/>
                      <a:pt x="1403" y="447"/>
                      <a:pt x="1534" y="307"/>
                    </a:cubicBezTo>
                    <a:cubicBezTo>
                      <a:pt x="1558" y="286"/>
                      <a:pt x="1574" y="257"/>
                      <a:pt x="1581" y="226"/>
                    </a:cubicBezTo>
                    <a:cubicBezTo>
                      <a:pt x="1593" y="169"/>
                      <a:pt x="1549" y="113"/>
                      <a:pt x="1501" y="81"/>
                    </a:cubicBezTo>
                    <a:cubicBezTo>
                      <a:pt x="1406" y="15"/>
                      <a:pt x="1286" y="0"/>
                      <a:pt x="1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2"/>
              <p:cNvSpPr/>
              <p:nvPr/>
            </p:nvSpPr>
            <p:spPr>
              <a:xfrm>
                <a:off x="1180244" y="3278339"/>
                <a:ext cx="35937" cy="14652"/>
              </a:xfrm>
              <a:custGeom>
                <a:rect b="b" l="l" r="r" t="t"/>
                <a:pathLst>
                  <a:path extrusionOk="0" h="656" w="1609">
                    <a:moveTo>
                      <a:pt x="1130" y="0"/>
                    </a:moveTo>
                    <a:cubicBezTo>
                      <a:pt x="836" y="0"/>
                      <a:pt x="545" y="50"/>
                      <a:pt x="269" y="148"/>
                    </a:cubicBezTo>
                    <a:cubicBezTo>
                      <a:pt x="150" y="191"/>
                      <a:pt x="17" y="266"/>
                      <a:pt x="7" y="392"/>
                    </a:cubicBezTo>
                    <a:cubicBezTo>
                      <a:pt x="0" y="490"/>
                      <a:pt x="78" y="577"/>
                      <a:pt x="168" y="613"/>
                    </a:cubicBezTo>
                    <a:cubicBezTo>
                      <a:pt x="243" y="644"/>
                      <a:pt x="332" y="656"/>
                      <a:pt x="426" y="656"/>
                    </a:cubicBezTo>
                    <a:cubicBezTo>
                      <a:pt x="632" y="656"/>
                      <a:pt x="862" y="600"/>
                      <a:pt x="1029" y="568"/>
                    </a:cubicBezTo>
                    <a:cubicBezTo>
                      <a:pt x="1218" y="530"/>
                      <a:pt x="1408" y="460"/>
                      <a:pt x="1544" y="326"/>
                    </a:cubicBezTo>
                    <a:cubicBezTo>
                      <a:pt x="1569" y="306"/>
                      <a:pt x="1585" y="279"/>
                      <a:pt x="1595" y="248"/>
                    </a:cubicBezTo>
                    <a:cubicBezTo>
                      <a:pt x="1609" y="191"/>
                      <a:pt x="1569" y="135"/>
                      <a:pt x="1522" y="98"/>
                    </a:cubicBezTo>
                    <a:cubicBezTo>
                      <a:pt x="1413" y="15"/>
                      <a:pt x="1266" y="2"/>
                      <a:pt x="11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2"/>
              <p:cNvSpPr/>
              <p:nvPr/>
            </p:nvSpPr>
            <p:spPr>
              <a:xfrm>
                <a:off x="1091686" y="3371431"/>
                <a:ext cx="35066" cy="17086"/>
              </a:xfrm>
              <a:custGeom>
                <a:rect b="b" l="l" r="r" t="t"/>
                <a:pathLst>
                  <a:path extrusionOk="0" h="765" w="1570">
                    <a:moveTo>
                      <a:pt x="1224" y="1"/>
                    </a:moveTo>
                    <a:cubicBezTo>
                      <a:pt x="1172" y="1"/>
                      <a:pt x="1120" y="6"/>
                      <a:pt x="1069" y="13"/>
                    </a:cubicBezTo>
                    <a:cubicBezTo>
                      <a:pt x="778" y="51"/>
                      <a:pt x="496" y="139"/>
                      <a:pt x="237" y="275"/>
                    </a:cubicBezTo>
                    <a:cubicBezTo>
                      <a:pt x="124" y="333"/>
                      <a:pt x="1" y="427"/>
                      <a:pt x="9" y="553"/>
                    </a:cubicBezTo>
                    <a:cubicBezTo>
                      <a:pt x="16" y="649"/>
                      <a:pt x="104" y="724"/>
                      <a:pt x="198" y="749"/>
                    </a:cubicBezTo>
                    <a:cubicBezTo>
                      <a:pt x="241" y="760"/>
                      <a:pt x="287" y="765"/>
                      <a:pt x="336" y="765"/>
                    </a:cubicBezTo>
                    <a:cubicBezTo>
                      <a:pt x="569" y="765"/>
                      <a:pt x="852" y="652"/>
                      <a:pt x="1046" y="586"/>
                    </a:cubicBezTo>
                    <a:cubicBezTo>
                      <a:pt x="1229" y="525"/>
                      <a:pt x="1405" y="430"/>
                      <a:pt x="1523" y="279"/>
                    </a:cubicBezTo>
                    <a:cubicBezTo>
                      <a:pt x="1544" y="254"/>
                      <a:pt x="1558" y="225"/>
                      <a:pt x="1564" y="196"/>
                    </a:cubicBezTo>
                    <a:cubicBezTo>
                      <a:pt x="1569" y="136"/>
                      <a:pt x="1523" y="86"/>
                      <a:pt x="1469" y="56"/>
                    </a:cubicBezTo>
                    <a:cubicBezTo>
                      <a:pt x="1395" y="15"/>
                      <a:pt x="1310" y="1"/>
                      <a:pt x="122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2"/>
              <p:cNvSpPr/>
              <p:nvPr/>
            </p:nvSpPr>
            <p:spPr>
              <a:xfrm>
                <a:off x="1067006" y="3302103"/>
                <a:ext cx="49338" cy="19543"/>
              </a:xfrm>
              <a:custGeom>
                <a:rect b="b" l="l" r="r" t="t"/>
                <a:pathLst>
                  <a:path extrusionOk="0" h="875" w="2209">
                    <a:moveTo>
                      <a:pt x="1833" y="1"/>
                    </a:moveTo>
                    <a:cubicBezTo>
                      <a:pt x="1732" y="1"/>
                      <a:pt x="1626" y="14"/>
                      <a:pt x="1524" y="31"/>
                    </a:cubicBezTo>
                    <a:cubicBezTo>
                      <a:pt x="1117" y="98"/>
                      <a:pt x="720" y="214"/>
                      <a:pt x="341" y="378"/>
                    </a:cubicBezTo>
                    <a:cubicBezTo>
                      <a:pt x="180" y="450"/>
                      <a:pt x="1" y="556"/>
                      <a:pt x="1" y="684"/>
                    </a:cubicBezTo>
                    <a:cubicBezTo>
                      <a:pt x="1" y="782"/>
                      <a:pt x="115" y="852"/>
                      <a:pt x="243" y="869"/>
                    </a:cubicBezTo>
                    <a:cubicBezTo>
                      <a:pt x="277" y="873"/>
                      <a:pt x="312" y="875"/>
                      <a:pt x="349" y="875"/>
                    </a:cubicBezTo>
                    <a:cubicBezTo>
                      <a:pt x="684" y="875"/>
                      <a:pt x="1137" y="715"/>
                      <a:pt x="1436" y="621"/>
                    </a:cubicBezTo>
                    <a:cubicBezTo>
                      <a:pt x="1695" y="541"/>
                      <a:pt x="1951" y="427"/>
                      <a:pt x="2131" y="260"/>
                    </a:cubicBezTo>
                    <a:cubicBezTo>
                      <a:pt x="2159" y="232"/>
                      <a:pt x="2187" y="202"/>
                      <a:pt x="2196" y="171"/>
                    </a:cubicBezTo>
                    <a:cubicBezTo>
                      <a:pt x="2209" y="109"/>
                      <a:pt x="2147" y="61"/>
                      <a:pt x="2078" y="38"/>
                    </a:cubicBezTo>
                    <a:cubicBezTo>
                      <a:pt x="2004" y="11"/>
                      <a:pt x="1920" y="1"/>
                      <a:pt x="183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2"/>
              <p:cNvSpPr/>
              <p:nvPr/>
            </p:nvSpPr>
            <p:spPr>
              <a:xfrm>
                <a:off x="1121124" y="3137874"/>
                <a:ext cx="25730" cy="29661"/>
              </a:xfrm>
              <a:custGeom>
                <a:rect b="b" l="l" r="r" t="t"/>
                <a:pathLst>
                  <a:path extrusionOk="0" h="1328" w="1152">
                    <a:moveTo>
                      <a:pt x="208" y="1"/>
                    </a:moveTo>
                    <a:cubicBezTo>
                      <a:pt x="179" y="1"/>
                      <a:pt x="152" y="7"/>
                      <a:pt x="125" y="20"/>
                    </a:cubicBezTo>
                    <a:cubicBezTo>
                      <a:pt x="37" y="63"/>
                      <a:pt x="0" y="173"/>
                      <a:pt x="14" y="269"/>
                    </a:cubicBezTo>
                    <a:cubicBezTo>
                      <a:pt x="47" y="523"/>
                      <a:pt x="319" y="804"/>
                      <a:pt x="482" y="992"/>
                    </a:cubicBezTo>
                    <a:cubicBezTo>
                      <a:pt x="608" y="1137"/>
                      <a:pt x="763" y="1266"/>
                      <a:pt x="949" y="1318"/>
                    </a:cubicBezTo>
                    <a:cubicBezTo>
                      <a:pt x="967" y="1324"/>
                      <a:pt x="986" y="1327"/>
                      <a:pt x="1005" y="1327"/>
                    </a:cubicBezTo>
                    <a:cubicBezTo>
                      <a:pt x="1017" y="1327"/>
                      <a:pt x="1030" y="1326"/>
                      <a:pt x="1042" y="1323"/>
                    </a:cubicBezTo>
                    <a:cubicBezTo>
                      <a:pt x="1099" y="1306"/>
                      <a:pt x="1127" y="1243"/>
                      <a:pt x="1135" y="1185"/>
                    </a:cubicBezTo>
                    <a:cubicBezTo>
                      <a:pt x="1152" y="1048"/>
                      <a:pt x="1092" y="914"/>
                      <a:pt x="1024" y="796"/>
                    </a:cubicBezTo>
                    <a:cubicBezTo>
                      <a:pt x="878" y="542"/>
                      <a:pt x="690" y="314"/>
                      <a:pt x="465" y="125"/>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2"/>
              <p:cNvSpPr/>
              <p:nvPr/>
            </p:nvSpPr>
            <p:spPr>
              <a:xfrm>
                <a:off x="1157552" y="3195454"/>
                <a:ext cx="29527" cy="25574"/>
              </a:xfrm>
              <a:custGeom>
                <a:rect b="b" l="l" r="r" t="t"/>
                <a:pathLst>
                  <a:path extrusionOk="0" h="1145" w="1322">
                    <a:moveTo>
                      <a:pt x="215" y="0"/>
                    </a:moveTo>
                    <a:cubicBezTo>
                      <a:pt x="171" y="0"/>
                      <a:pt x="129" y="11"/>
                      <a:pt x="92" y="39"/>
                    </a:cubicBezTo>
                    <a:cubicBezTo>
                      <a:pt x="16" y="99"/>
                      <a:pt x="1" y="215"/>
                      <a:pt x="34" y="307"/>
                    </a:cubicBezTo>
                    <a:cubicBezTo>
                      <a:pt x="119" y="549"/>
                      <a:pt x="443" y="768"/>
                      <a:pt x="641" y="920"/>
                    </a:cubicBezTo>
                    <a:cubicBezTo>
                      <a:pt x="794" y="1036"/>
                      <a:pt x="971" y="1131"/>
                      <a:pt x="1162" y="1144"/>
                    </a:cubicBezTo>
                    <a:cubicBezTo>
                      <a:pt x="1169" y="1145"/>
                      <a:pt x="1175" y="1145"/>
                      <a:pt x="1182" y="1145"/>
                    </a:cubicBezTo>
                    <a:cubicBezTo>
                      <a:pt x="1207" y="1145"/>
                      <a:pt x="1233" y="1140"/>
                      <a:pt x="1255" y="1131"/>
                    </a:cubicBezTo>
                    <a:cubicBezTo>
                      <a:pt x="1307" y="1102"/>
                      <a:pt x="1322" y="1033"/>
                      <a:pt x="1319" y="975"/>
                    </a:cubicBezTo>
                    <a:cubicBezTo>
                      <a:pt x="1307" y="838"/>
                      <a:pt x="1221" y="720"/>
                      <a:pt x="1131" y="617"/>
                    </a:cubicBezTo>
                    <a:cubicBezTo>
                      <a:pt x="936" y="398"/>
                      <a:pt x="705" y="213"/>
                      <a:pt x="448" y="72"/>
                    </a:cubicBezTo>
                    <a:cubicBezTo>
                      <a:pt x="377" y="34"/>
                      <a:pt x="293" y="0"/>
                      <a:pt x="215"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2"/>
              <p:cNvSpPr/>
              <p:nvPr/>
            </p:nvSpPr>
            <p:spPr>
              <a:xfrm>
                <a:off x="1065778" y="3059500"/>
                <a:ext cx="23921" cy="31157"/>
              </a:xfrm>
              <a:custGeom>
                <a:rect b="b" l="l" r="r" t="t"/>
                <a:pathLst>
                  <a:path extrusionOk="0" h="1395" w="1071">
                    <a:moveTo>
                      <a:pt x="206" y="0"/>
                    </a:moveTo>
                    <a:cubicBezTo>
                      <a:pt x="183" y="0"/>
                      <a:pt x="161" y="4"/>
                      <a:pt x="139" y="13"/>
                    </a:cubicBezTo>
                    <a:cubicBezTo>
                      <a:pt x="47" y="46"/>
                      <a:pt x="1" y="153"/>
                      <a:pt x="6" y="251"/>
                    </a:cubicBezTo>
                    <a:cubicBezTo>
                      <a:pt x="17" y="508"/>
                      <a:pt x="265" y="812"/>
                      <a:pt x="410" y="1013"/>
                    </a:cubicBezTo>
                    <a:cubicBezTo>
                      <a:pt x="523" y="1168"/>
                      <a:pt x="665" y="1311"/>
                      <a:pt x="845" y="1379"/>
                    </a:cubicBezTo>
                    <a:cubicBezTo>
                      <a:pt x="867" y="1389"/>
                      <a:pt x="890" y="1394"/>
                      <a:pt x="914" y="1394"/>
                    </a:cubicBezTo>
                    <a:cubicBezTo>
                      <a:pt x="922" y="1394"/>
                      <a:pt x="930" y="1393"/>
                      <a:pt x="938" y="1392"/>
                    </a:cubicBezTo>
                    <a:cubicBezTo>
                      <a:pt x="996" y="1380"/>
                      <a:pt x="1029" y="1319"/>
                      <a:pt x="1041" y="1263"/>
                    </a:cubicBezTo>
                    <a:cubicBezTo>
                      <a:pt x="1071" y="1128"/>
                      <a:pt x="1023" y="990"/>
                      <a:pt x="966" y="865"/>
                    </a:cubicBezTo>
                    <a:cubicBezTo>
                      <a:pt x="843" y="600"/>
                      <a:pt x="675" y="355"/>
                      <a:pt x="469" y="148"/>
                    </a:cubicBezTo>
                    <a:cubicBezTo>
                      <a:pt x="398" y="73"/>
                      <a:pt x="302" y="0"/>
                      <a:pt x="20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2"/>
              <p:cNvSpPr/>
              <p:nvPr/>
            </p:nvSpPr>
            <p:spPr>
              <a:xfrm>
                <a:off x="1189916" y="3175039"/>
                <a:ext cx="22893" cy="31850"/>
              </a:xfrm>
              <a:custGeom>
                <a:rect b="b" l="l" r="r" t="t"/>
                <a:pathLst>
                  <a:path extrusionOk="0" h="1426" w="1025">
                    <a:moveTo>
                      <a:pt x="201" y="1"/>
                    </a:moveTo>
                    <a:cubicBezTo>
                      <a:pt x="183" y="1"/>
                      <a:pt x="164" y="3"/>
                      <a:pt x="145" y="9"/>
                    </a:cubicBezTo>
                    <a:cubicBezTo>
                      <a:pt x="54" y="41"/>
                      <a:pt x="3" y="144"/>
                      <a:pt x="1" y="242"/>
                    </a:cubicBezTo>
                    <a:cubicBezTo>
                      <a:pt x="1" y="499"/>
                      <a:pt x="233" y="813"/>
                      <a:pt x="370" y="1021"/>
                    </a:cubicBezTo>
                    <a:cubicBezTo>
                      <a:pt x="474" y="1182"/>
                      <a:pt x="611" y="1330"/>
                      <a:pt x="787" y="1407"/>
                    </a:cubicBezTo>
                    <a:cubicBezTo>
                      <a:pt x="810" y="1419"/>
                      <a:pt x="836" y="1426"/>
                      <a:pt x="862" y="1426"/>
                    </a:cubicBezTo>
                    <a:cubicBezTo>
                      <a:pt x="868" y="1426"/>
                      <a:pt x="873" y="1425"/>
                      <a:pt x="878" y="1425"/>
                    </a:cubicBezTo>
                    <a:cubicBezTo>
                      <a:pt x="938" y="1417"/>
                      <a:pt x="975" y="1357"/>
                      <a:pt x="990" y="1300"/>
                    </a:cubicBezTo>
                    <a:cubicBezTo>
                      <a:pt x="1024" y="1169"/>
                      <a:pt x="983" y="1028"/>
                      <a:pt x="931" y="902"/>
                    </a:cubicBezTo>
                    <a:cubicBezTo>
                      <a:pt x="822" y="629"/>
                      <a:pt x="665" y="378"/>
                      <a:pt x="469" y="160"/>
                    </a:cubicBezTo>
                    <a:cubicBezTo>
                      <a:pt x="399" y="81"/>
                      <a:pt x="302" y="1"/>
                      <a:pt x="201"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2"/>
              <p:cNvSpPr/>
              <p:nvPr/>
            </p:nvSpPr>
            <p:spPr>
              <a:xfrm>
                <a:off x="1067497" y="3129342"/>
                <a:ext cx="25730" cy="29661"/>
              </a:xfrm>
              <a:custGeom>
                <a:rect b="b" l="l" r="r" t="t"/>
                <a:pathLst>
                  <a:path extrusionOk="0" h="1328" w="1152">
                    <a:moveTo>
                      <a:pt x="208" y="1"/>
                    </a:moveTo>
                    <a:cubicBezTo>
                      <a:pt x="179" y="1"/>
                      <a:pt x="152" y="6"/>
                      <a:pt x="125" y="20"/>
                    </a:cubicBezTo>
                    <a:cubicBezTo>
                      <a:pt x="37" y="63"/>
                      <a:pt x="0" y="173"/>
                      <a:pt x="14" y="269"/>
                    </a:cubicBezTo>
                    <a:cubicBezTo>
                      <a:pt x="47" y="523"/>
                      <a:pt x="321" y="804"/>
                      <a:pt x="482" y="992"/>
                    </a:cubicBezTo>
                    <a:cubicBezTo>
                      <a:pt x="608" y="1136"/>
                      <a:pt x="763" y="1266"/>
                      <a:pt x="949" y="1317"/>
                    </a:cubicBezTo>
                    <a:cubicBezTo>
                      <a:pt x="968" y="1324"/>
                      <a:pt x="988" y="1328"/>
                      <a:pt x="1009" y="1328"/>
                    </a:cubicBezTo>
                    <a:cubicBezTo>
                      <a:pt x="1020" y="1328"/>
                      <a:pt x="1031" y="1326"/>
                      <a:pt x="1042" y="1324"/>
                    </a:cubicBezTo>
                    <a:cubicBezTo>
                      <a:pt x="1099" y="1306"/>
                      <a:pt x="1127" y="1243"/>
                      <a:pt x="1135" y="1185"/>
                    </a:cubicBezTo>
                    <a:cubicBezTo>
                      <a:pt x="1152" y="1048"/>
                      <a:pt x="1092" y="914"/>
                      <a:pt x="1024" y="796"/>
                    </a:cubicBezTo>
                    <a:cubicBezTo>
                      <a:pt x="878" y="542"/>
                      <a:pt x="690" y="314"/>
                      <a:pt x="465" y="124"/>
                    </a:cubicBezTo>
                    <a:cubicBezTo>
                      <a:pt x="392" y="61"/>
                      <a:pt x="298" y="1"/>
                      <a:pt x="20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2"/>
              <p:cNvSpPr/>
              <p:nvPr/>
            </p:nvSpPr>
            <p:spPr>
              <a:xfrm>
                <a:off x="1119828" y="3081411"/>
                <a:ext cx="33480" cy="41342"/>
              </a:xfrm>
              <a:custGeom>
                <a:rect b="b" l="l" r="r" t="t"/>
                <a:pathLst>
                  <a:path extrusionOk="0" h="1851" w="1499">
                    <a:moveTo>
                      <a:pt x="168" y="0"/>
                    </a:moveTo>
                    <a:cubicBezTo>
                      <a:pt x="148" y="0"/>
                      <a:pt x="129" y="3"/>
                      <a:pt x="111" y="11"/>
                    </a:cubicBezTo>
                    <a:cubicBezTo>
                      <a:pt x="20" y="49"/>
                      <a:pt x="0" y="180"/>
                      <a:pt x="33" y="306"/>
                    </a:cubicBezTo>
                    <a:cubicBezTo>
                      <a:pt x="123" y="637"/>
                      <a:pt x="490" y="1048"/>
                      <a:pt x="711" y="1318"/>
                    </a:cubicBezTo>
                    <a:cubicBezTo>
                      <a:pt x="884" y="1528"/>
                      <a:pt x="1085" y="1722"/>
                      <a:pt x="1309" y="1823"/>
                    </a:cubicBezTo>
                    <a:cubicBezTo>
                      <a:pt x="1339" y="1837"/>
                      <a:pt x="1371" y="1850"/>
                      <a:pt x="1399" y="1850"/>
                    </a:cubicBezTo>
                    <a:cubicBezTo>
                      <a:pt x="1405" y="1850"/>
                      <a:pt x="1411" y="1850"/>
                      <a:pt x="1416" y="1848"/>
                    </a:cubicBezTo>
                    <a:cubicBezTo>
                      <a:pt x="1479" y="1838"/>
                      <a:pt x="1499" y="1764"/>
                      <a:pt x="1496" y="1691"/>
                    </a:cubicBezTo>
                    <a:cubicBezTo>
                      <a:pt x="1487" y="1521"/>
                      <a:pt x="1393" y="1340"/>
                      <a:pt x="1293" y="1175"/>
                    </a:cubicBezTo>
                    <a:cubicBezTo>
                      <a:pt x="1077" y="823"/>
                      <a:pt x="818" y="501"/>
                      <a:pt x="523" y="212"/>
                    </a:cubicBezTo>
                    <a:cubicBezTo>
                      <a:pt x="416" y="107"/>
                      <a:pt x="280" y="0"/>
                      <a:pt x="168"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2"/>
              <p:cNvSpPr/>
              <p:nvPr/>
            </p:nvSpPr>
            <p:spPr>
              <a:xfrm>
                <a:off x="1427002" y="3096487"/>
                <a:ext cx="24926" cy="30242"/>
              </a:xfrm>
              <a:custGeom>
                <a:rect b="b" l="l" r="r" t="t"/>
                <a:pathLst>
                  <a:path extrusionOk="0" h="1354" w="1116">
                    <a:moveTo>
                      <a:pt x="873" y="1"/>
                    </a:moveTo>
                    <a:cubicBezTo>
                      <a:pt x="834" y="1"/>
                      <a:pt x="795" y="9"/>
                      <a:pt x="760" y="24"/>
                    </a:cubicBezTo>
                    <a:cubicBezTo>
                      <a:pt x="524" y="125"/>
                      <a:pt x="328" y="464"/>
                      <a:pt x="191" y="672"/>
                    </a:cubicBezTo>
                    <a:cubicBezTo>
                      <a:pt x="85" y="831"/>
                      <a:pt x="2" y="1016"/>
                      <a:pt x="4" y="1208"/>
                    </a:cubicBezTo>
                    <a:cubicBezTo>
                      <a:pt x="0" y="1240"/>
                      <a:pt x="7" y="1271"/>
                      <a:pt x="22" y="1300"/>
                    </a:cubicBezTo>
                    <a:cubicBezTo>
                      <a:pt x="47" y="1339"/>
                      <a:pt x="96" y="1354"/>
                      <a:pt x="145" y="1354"/>
                    </a:cubicBezTo>
                    <a:cubicBezTo>
                      <a:pt x="157" y="1354"/>
                      <a:pt x="170" y="1353"/>
                      <a:pt x="181" y="1351"/>
                    </a:cubicBezTo>
                    <a:cubicBezTo>
                      <a:pt x="318" y="1330"/>
                      <a:pt x="429" y="1237"/>
                      <a:pt x="525" y="1140"/>
                    </a:cubicBezTo>
                    <a:cubicBezTo>
                      <a:pt x="731" y="931"/>
                      <a:pt x="899" y="688"/>
                      <a:pt x="1022" y="421"/>
                    </a:cubicBezTo>
                    <a:cubicBezTo>
                      <a:pt x="1075" y="306"/>
                      <a:pt x="1115" y="158"/>
                      <a:pt x="1030" y="63"/>
                    </a:cubicBezTo>
                    <a:cubicBezTo>
                      <a:pt x="991" y="20"/>
                      <a:pt x="933" y="1"/>
                      <a:pt x="873"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2"/>
              <p:cNvSpPr/>
              <p:nvPr/>
            </p:nvSpPr>
            <p:spPr>
              <a:xfrm>
                <a:off x="1535773" y="3006924"/>
                <a:ext cx="24881" cy="30242"/>
              </a:xfrm>
              <a:custGeom>
                <a:rect b="b" l="l" r="r" t="t"/>
                <a:pathLst>
                  <a:path extrusionOk="0" h="1354" w="1114">
                    <a:moveTo>
                      <a:pt x="874" y="1"/>
                    </a:moveTo>
                    <a:cubicBezTo>
                      <a:pt x="835" y="1"/>
                      <a:pt x="795" y="9"/>
                      <a:pt x="760" y="24"/>
                    </a:cubicBezTo>
                    <a:cubicBezTo>
                      <a:pt x="524" y="125"/>
                      <a:pt x="326" y="464"/>
                      <a:pt x="190" y="670"/>
                    </a:cubicBezTo>
                    <a:cubicBezTo>
                      <a:pt x="85" y="832"/>
                      <a:pt x="2" y="1016"/>
                      <a:pt x="2" y="1207"/>
                    </a:cubicBezTo>
                    <a:cubicBezTo>
                      <a:pt x="0" y="1239"/>
                      <a:pt x="7" y="1270"/>
                      <a:pt x="22" y="1299"/>
                    </a:cubicBezTo>
                    <a:cubicBezTo>
                      <a:pt x="47" y="1338"/>
                      <a:pt x="95" y="1353"/>
                      <a:pt x="143" y="1353"/>
                    </a:cubicBezTo>
                    <a:cubicBezTo>
                      <a:pt x="156" y="1353"/>
                      <a:pt x="169" y="1352"/>
                      <a:pt x="181" y="1350"/>
                    </a:cubicBezTo>
                    <a:cubicBezTo>
                      <a:pt x="316" y="1330"/>
                      <a:pt x="429" y="1237"/>
                      <a:pt x="525" y="1139"/>
                    </a:cubicBezTo>
                    <a:cubicBezTo>
                      <a:pt x="731" y="930"/>
                      <a:pt x="899" y="687"/>
                      <a:pt x="1022" y="421"/>
                    </a:cubicBezTo>
                    <a:cubicBezTo>
                      <a:pt x="1074" y="307"/>
                      <a:pt x="1114" y="159"/>
                      <a:pt x="1031" y="64"/>
                    </a:cubicBezTo>
                    <a:cubicBezTo>
                      <a:pt x="991" y="20"/>
                      <a:pt x="934" y="1"/>
                      <a:pt x="87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2"/>
              <p:cNvSpPr/>
              <p:nvPr/>
            </p:nvSpPr>
            <p:spPr>
              <a:xfrm>
                <a:off x="1478171" y="2968530"/>
                <a:ext cx="24926" cy="30242"/>
              </a:xfrm>
              <a:custGeom>
                <a:rect b="b" l="l" r="r" t="t"/>
                <a:pathLst>
                  <a:path extrusionOk="0" h="1354" w="1116">
                    <a:moveTo>
                      <a:pt x="874" y="0"/>
                    </a:moveTo>
                    <a:cubicBezTo>
                      <a:pt x="836" y="0"/>
                      <a:pt x="797" y="8"/>
                      <a:pt x="762" y="23"/>
                    </a:cubicBezTo>
                    <a:cubicBezTo>
                      <a:pt x="524" y="126"/>
                      <a:pt x="328" y="465"/>
                      <a:pt x="192" y="671"/>
                    </a:cubicBezTo>
                    <a:cubicBezTo>
                      <a:pt x="85" y="831"/>
                      <a:pt x="4" y="1015"/>
                      <a:pt x="4" y="1208"/>
                    </a:cubicBezTo>
                    <a:cubicBezTo>
                      <a:pt x="1" y="1240"/>
                      <a:pt x="7" y="1271"/>
                      <a:pt x="22" y="1299"/>
                    </a:cubicBezTo>
                    <a:cubicBezTo>
                      <a:pt x="47" y="1339"/>
                      <a:pt x="97" y="1354"/>
                      <a:pt x="145" y="1354"/>
                    </a:cubicBezTo>
                    <a:cubicBezTo>
                      <a:pt x="158" y="1354"/>
                      <a:pt x="170" y="1353"/>
                      <a:pt x="182" y="1351"/>
                    </a:cubicBezTo>
                    <a:cubicBezTo>
                      <a:pt x="318" y="1331"/>
                      <a:pt x="429" y="1238"/>
                      <a:pt x="526" y="1140"/>
                    </a:cubicBezTo>
                    <a:cubicBezTo>
                      <a:pt x="732" y="931"/>
                      <a:pt x="899" y="688"/>
                      <a:pt x="1022" y="422"/>
                    </a:cubicBezTo>
                    <a:cubicBezTo>
                      <a:pt x="1076" y="306"/>
                      <a:pt x="1116" y="158"/>
                      <a:pt x="1031" y="63"/>
                    </a:cubicBezTo>
                    <a:cubicBezTo>
                      <a:pt x="991" y="20"/>
                      <a:pt x="933" y="0"/>
                      <a:pt x="874"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2"/>
              <p:cNvSpPr/>
              <p:nvPr/>
            </p:nvSpPr>
            <p:spPr>
              <a:xfrm>
                <a:off x="1367144" y="3152325"/>
                <a:ext cx="20414" cy="33167"/>
              </a:xfrm>
              <a:custGeom>
                <a:rect b="b" l="l" r="r" t="t"/>
                <a:pathLst>
                  <a:path extrusionOk="0" h="1485" w="914">
                    <a:moveTo>
                      <a:pt x="698" y="1"/>
                    </a:moveTo>
                    <a:cubicBezTo>
                      <a:pt x="643" y="1"/>
                      <a:pt x="586" y="20"/>
                      <a:pt x="540" y="53"/>
                    </a:cubicBezTo>
                    <a:cubicBezTo>
                      <a:pt x="329" y="200"/>
                      <a:pt x="206" y="571"/>
                      <a:pt x="113" y="802"/>
                    </a:cubicBezTo>
                    <a:cubicBezTo>
                      <a:pt x="43" y="981"/>
                      <a:pt x="0" y="1177"/>
                      <a:pt x="38" y="1365"/>
                    </a:cubicBezTo>
                    <a:cubicBezTo>
                      <a:pt x="43" y="1397"/>
                      <a:pt x="57" y="1427"/>
                      <a:pt x="76" y="1452"/>
                    </a:cubicBezTo>
                    <a:cubicBezTo>
                      <a:pt x="100" y="1475"/>
                      <a:pt x="132" y="1484"/>
                      <a:pt x="166" y="1484"/>
                    </a:cubicBezTo>
                    <a:cubicBezTo>
                      <a:pt x="192" y="1484"/>
                      <a:pt x="219" y="1479"/>
                      <a:pt x="243" y="1470"/>
                    </a:cubicBezTo>
                    <a:cubicBezTo>
                      <a:pt x="371" y="1422"/>
                      <a:pt x="462" y="1307"/>
                      <a:pt x="537" y="1192"/>
                    </a:cubicBezTo>
                    <a:cubicBezTo>
                      <a:pt x="695" y="946"/>
                      <a:pt x="811" y="674"/>
                      <a:pt x="877" y="388"/>
                    </a:cubicBezTo>
                    <a:cubicBezTo>
                      <a:pt x="906" y="265"/>
                      <a:pt x="914" y="112"/>
                      <a:pt x="813" y="36"/>
                    </a:cubicBezTo>
                    <a:cubicBezTo>
                      <a:pt x="779" y="12"/>
                      <a:pt x="739" y="1"/>
                      <a:pt x="69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2"/>
              <p:cNvSpPr/>
              <p:nvPr/>
            </p:nvSpPr>
            <p:spPr>
              <a:xfrm>
                <a:off x="1485564" y="3022000"/>
                <a:ext cx="26914" cy="28723"/>
              </a:xfrm>
              <a:custGeom>
                <a:rect b="b" l="l" r="r" t="t"/>
                <a:pathLst>
                  <a:path extrusionOk="0" h="1286" w="1205">
                    <a:moveTo>
                      <a:pt x="956" y="0"/>
                    </a:moveTo>
                    <a:cubicBezTo>
                      <a:pt x="925" y="0"/>
                      <a:pt x="893" y="6"/>
                      <a:pt x="864" y="15"/>
                    </a:cubicBezTo>
                    <a:cubicBezTo>
                      <a:pt x="620" y="95"/>
                      <a:pt x="394" y="416"/>
                      <a:pt x="239" y="609"/>
                    </a:cubicBezTo>
                    <a:cubicBezTo>
                      <a:pt x="120" y="760"/>
                      <a:pt x="22" y="936"/>
                      <a:pt x="5" y="1127"/>
                    </a:cubicBezTo>
                    <a:cubicBezTo>
                      <a:pt x="0" y="1159"/>
                      <a:pt x="4" y="1190"/>
                      <a:pt x="17" y="1220"/>
                    </a:cubicBezTo>
                    <a:cubicBezTo>
                      <a:pt x="40" y="1267"/>
                      <a:pt x="97" y="1286"/>
                      <a:pt x="150" y="1286"/>
                    </a:cubicBezTo>
                    <a:cubicBezTo>
                      <a:pt x="157" y="1286"/>
                      <a:pt x="163" y="1285"/>
                      <a:pt x="170" y="1285"/>
                    </a:cubicBezTo>
                    <a:cubicBezTo>
                      <a:pt x="308" y="1277"/>
                      <a:pt x="427" y="1194"/>
                      <a:pt x="532" y="1105"/>
                    </a:cubicBezTo>
                    <a:cubicBezTo>
                      <a:pt x="755" y="916"/>
                      <a:pt x="944" y="688"/>
                      <a:pt x="1090" y="434"/>
                    </a:cubicBezTo>
                    <a:cubicBezTo>
                      <a:pt x="1152" y="324"/>
                      <a:pt x="1205" y="180"/>
                      <a:pt x="1130" y="79"/>
                    </a:cubicBezTo>
                    <a:cubicBezTo>
                      <a:pt x="1090" y="25"/>
                      <a:pt x="1024" y="0"/>
                      <a:pt x="956"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2"/>
              <p:cNvSpPr/>
              <p:nvPr/>
            </p:nvSpPr>
            <p:spPr>
              <a:xfrm>
                <a:off x="1406811" y="3172650"/>
                <a:ext cx="27919" cy="27874"/>
              </a:xfrm>
              <a:custGeom>
                <a:rect b="b" l="l" r="r" t="t"/>
                <a:pathLst>
                  <a:path extrusionOk="0" h="1248" w="1250">
                    <a:moveTo>
                      <a:pt x="995" y="1"/>
                    </a:moveTo>
                    <a:cubicBezTo>
                      <a:pt x="969" y="1"/>
                      <a:pt x="942" y="4"/>
                      <a:pt x="917" y="12"/>
                    </a:cubicBezTo>
                    <a:cubicBezTo>
                      <a:pt x="668" y="80"/>
                      <a:pt x="427" y="389"/>
                      <a:pt x="264" y="575"/>
                    </a:cubicBezTo>
                    <a:cubicBezTo>
                      <a:pt x="138" y="721"/>
                      <a:pt x="32" y="891"/>
                      <a:pt x="7" y="1082"/>
                    </a:cubicBezTo>
                    <a:cubicBezTo>
                      <a:pt x="0" y="1113"/>
                      <a:pt x="2" y="1145"/>
                      <a:pt x="14" y="1175"/>
                    </a:cubicBezTo>
                    <a:cubicBezTo>
                      <a:pt x="37" y="1230"/>
                      <a:pt x="105" y="1248"/>
                      <a:pt x="163" y="1248"/>
                    </a:cubicBezTo>
                    <a:cubicBezTo>
                      <a:pt x="301" y="1246"/>
                      <a:pt x="424" y="1168"/>
                      <a:pt x="534" y="1085"/>
                    </a:cubicBezTo>
                    <a:cubicBezTo>
                      <a:pt x="765" y="906"/>
                      <a:pt x="964" y="688"/>
                      <a:pt x="1122" y="440"/>
                    </a:cubicBezTo>
                    <a:cubicBezTo>
                      <a:pt x="1190" y="334"/>
                      <a:pt x="1250" y="193"/>
                      <a:pt x="1178" y="88"/>
                    </a:cubicBezTo>
                    <a:cubicBezTo>
                      <a:pt x="1139" y="28"/>
                      <a:pt x="1067" y="1"/>
                      <a:pt x="995"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2"/>
              <p:cNvSpPr/>
              <p:nvPr/>
            </p:nvSpPr>
            <p:spPr>
              <a:xfrm>
                <a:off x="1420770" y="3042571"/>
                <a:ext cx="24881" cy="30242"/>
              </a:xfrm>
              <a:custGeom>
                <a:rect b="b" l="l" r="r" t="t"/>
                <a:pathLst>
                  <a:path extrusionOk="0" h="1354" w="1114">
                    <a:moveTo>
                      <a:pt x="872" y="0"/>
                    </a:moveTo>
                    <a:cubicBezTo>
                      <a:pt x="834" y="0"/>
                      <a:pt x="795" y="8"/>
                      <a:pt x="759" y="23"/>
                    </a:cubicBezTo>
                    <a:cubicBezTo>
                      <a:pt x="523" y="125"/>
                      <a:pt x="327" y="464"/>
                      <a:pt x="191" y="671"/>
                    </a:cubicBezTo>
                    <a:cubicBezTo>
                      <a:pt x="85" y="831"/>
                      <a:pt x="2" y="1015"/>
                      <a:pt x="2" y="1208"/>
                    </a:cubicBezTo>
                    <a:cubicBezTo>
                      <a:pt x="0" y="1240"/>
                      <a:pt x="7" y="1271"/>
                      <a:pt x="22" y="1299"/>
                    </a:cubicBezTo>
                    <a:cubicBezTo>
                      <a:pt x="47" y="1339"/>
                      <a:pt x="96" y="1354"/>
                      <a:pt x="145" y="1354"/>
                    </a:cubicBezTo>
                    <a:cubicBezTo>
                      <a:pt x="157" y="1354"/>
                      <a:pt x="169" y="1353"/>
                      <a:pt x="181" y="1351"/>
                    </a:cubicBezTo>
                    <a:cubicBezTo>
                      <a:pt x="316" y="1329"/>
                      <a:pt x="429" y="1236"/>
                      <a:pt x="525" y="1140"/>
                    </a:cubicBezTo>
                    <a:cubicBezTo>
                      <a:pt x="731" y="931"/>
                      <a:pt x="899" y="688"/>
                      <a:pt x="1022" y="420"/>
                    </a:cubicBezTo>
                    <a:cubicBezTo>
                      <a:pt x="1075" y="306"/>
                      <a:pt x="1113" y="158"/>
                      <a:pt x="1030" y="63"/>
                    </a:cubicBezTo>
                    <a:cubicBezTo>
                      <a:pt x="991" y="20"/>
                      <a:pt x="932" y="0"/>
                      <a:pt x="872"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2"/>
              <p:cNvSpPr/>
              <p:nvPr/>
            </p:nvSpPr>
            <p:spPr>
              <a:xfrm>
                <a:off x="1472163" y="3079959"/>
                <a:ext cx="33748" cy="41387"/>
              </a:xfrm>
              <a:custGeom>
                <a:rect b="b" l="l" r="r" t="t"/>
                <a:pathLst>
                  <a:path extrusionOk="0" h="1853" w="1511">
                    <a:moveTo>
                      <a:pt x="1310" y="0"/>
                    </a:moveTo>
                    <a:cubicBezTo>
                      <a:pt x="1252" y="0"/>
                      <a:pt x="1186" y="21"/>
                      <a:pt x="1127" y="56"/>
                    </a:cubicBezTo>
                    <a:cubicBezTo>
                      <a:pt x="831" y="232"/>
                      <a:pt x="535" y="695"/>
                      <a:pt x="336" y="983"/>
                    </a:cubicBezTo>
                    <a:cubicBezTo>
                      <a:pt x="180" y="1206"/>
                      <a:pt x="49" y="1453"/>
                      <a:pt x="10" y="1694"/>
                    </a:cubicBezTo>
                    <a:cubicBezTo>
                      <a:pt x="4" y="1734"/>
                      <a:pt x="0" y="1774"/>
                      <a:pt x="14" y="1805"/>
                    </a:cubicBezTo>
                    <a:cubicBezTo>
                      <a:pt x="30" y="1839"/>
                      <a:pt x="64" y="1852"/>
                      <a:pt x="104" y="1852"/>
                    </a:cubicBezTo>
                    <a:cubicBezTo>
                      <a:pt x="131" y="1852"/>
                      <a:pt x="160" y="1846"/>
                      <a:pt x="188" y="1837"/>
                    </a:cubicBezTo>
                    <a:cubicBezTo>
                      <a:pt x="349" y="1785"/>
                      <a:pt x="497" y="1646"/>
                      <a:pt x="628" y="1503"/>
                    </a:cubicBezTo>
                    <a:cubicBezTo>
                      <a:pt x="909" y="1201"/>
                      <a:pt x="1152" y="865"/>
                      <a:pt x="1350" y="503"/>
                    </a:cubicBezTo>
                    <a:cubicBezTo>
                      <a:pt x="1434" y="348"/>
                      <a:pt x="1511" y="154"/>
                      <a:pt x="1431" y="52"/>
                    </a:cubicBezTo>
                    <a:cubicBezTo>
                      <a:pt x="1403" y="16"/>
                      <a:pt x="1359" y="0"/>
                      <a:pt x="131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2"/>
              <p:cNvSpPr/>
              <p:nvPr/>
            </p:nvSpPr>
            <p:spPr>
              <a:xfrm>
                <a:off x="1524740" y="3247561"/>
                <a:ext cx="35222" cy="16595"/>
              </a:xfrm>
              <a:custGeom>
                <a:rect b="b" l="l" r="r" t="t"/>
                <a:pathLst>
                  <a:path extrusionOk="0" h="743" w="1577">
                    <a:moveTo>
                      <a:pt x="1228" y="1"/>
                    </a:moveTo>
                    <a:cubicBezTo>
                      <a:pt x="999" y="1"/>
                      <a:pt x="725" y="100"/>
                      <a:pt x="536" y="160"/>
                    </a:cubicBezTo>
                    <a:cubicBezTo>
                      <a:pt x="353" y="217"/>
                      <a:pt x="172" y="308"/>
                      <a:pt x="51" y="456"/>
                    </a:cubicBezTo>
                    <a:cubicBezTo>
                      <a:pt x="29" y="479"/>
                      <a:pt x="14" y="507"/>
                      <a:pt x="8" y="539"/>
                    </a:cubicBezTo>
                    <a:cubicBezTo>
                      <a:pt x="1" y="599"/>
                      <a:pt x="47" y="650"/>
                      <a:pt x="97" y="680"/>
                    </a:cubicBezTo>
                    <a:cubicBezTo>
                      <a:pt x="178" y="728"/>
                      <a:pt x="272" y="742"/>
                      <a:pt x="367" y="742"/>
                    </a:cubicBezTo>
                    <a:cubicBezTo>
                      <a:pt x="411" y="742"/>
                      <a:pt x="455" y="739"/>
                      <a:pt x="498" y="735"/>
                    </a:cubicBezTo>
                    <a:cubicBezTo>
                      <a:pt x="790" y="704"/>
                      <a:pt x="1074" y="622"/>
                      <a:pt x="1337" y="494"/>
                    </a:cubicBezTo>
                    <a:cubicBezTo>
                      <a:pt x="1451" y="438"/>
                      <a:pt x="1576" y="348"/>
                      <a:pt x="1571" y="222"/>
                    </a:cubicBezTo>
                    <a:cubicBezTo>
                      <a:pt x="1566" y="125"/>
                      <a:pt x="1480" y="47"/>
                      <a:pt x="1387" y="21"/>
                    </a:cubicBezTo>
                    <a:cubicBezTo>
                      <a:pt x="1338" y="7"/>
                      <a:pt x="1284" y="1"/>
                      <a:pt x="1228"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2"/>
              <p:cNvSpPr/>
              <p:nvPr/>
            </p:nvSpPr>
            <p:spPr>
              <a:xfrm>
                <a:off x="1665673" y="3247114"/>
                <a:ext cx="35200" cy="16617"/>
              </a:xfrm>
              <a:custGeom>
                <a:rect b="b" l="l" r="r" t="t"/>
                <a:pathLst>
                  <a:path extrusionOk="0" h="744" w="1576">
                    <a:moveTo>
                      <a:pt x="1229" y="1"/>
                    </a:moveTo>
                    <a:cubicBezTo>
                      <a:pt x="999" y="1"/>
                      <a:pt x="725" y="101"/>
                      <a:pt x="535" y="160"/>
                    </a:cubicBezTo>
                    <a:cubicBezTo>
                      <a:pt x="351" y="218"/>
                      <a:pt x="171" y="308"/>
                      <a:pt x="48" y="458"/>
                    </a:cubicBezTo>
                    <a:cubicBezTo>
                      <a:pt x="27" y="481"/>
                      <a:pt x="13" y="509"/>
                      <a:pt x="7" y="541"/>
                    </a:cubicBezTo>
                    <a:cubicBezTo>
                      <a:pt x="0" y="599"/>
                      <a:pt x="47" y="650"/>
                      <a:pt x="98" y="680"/>
                    </a:cubicBezTo>
                    <a:cubicBezTo>
                      <a:pt x="178" y="728"/>
                      <a:pt x="271" y="743"/>
                      <a:pt x="366" y="743"/>
                    </a:cubicBezTo>
                    <a:cubicBezTo>
                      <a:pt x="410" y="743"/>
                      <a:pt x="454" y="740"/>
                      <a:pt x="497" y="735"/>
                    </a:cubicBezTo>
                    <a:cubicBezTo>
                      <a:pt x="789" y="704"/>
                      <a:pt x="1073" y="622"/>
                      <a:pt x="1336" y="494"/>
                    </a:cubicBezTo>
                    <a:cubicBezTo>
                      <a:pt x="1451" y="438"/>
                      <a:pt x="1575" y="348"/>
                      <a:pt x="1570" y="223"/>
                    </a:cubicBezTo>
                    <a:cubicBezTo>
                      <a:pt x="1565" y="125"/>
                      <a:pt x="1480" y="47"/>
                      <a:pt x="1386" y="21"/>
                    </a:cubicBezTo>
                    <a:cubicBezTo>
                      <a:pt x="1337" y="7"/>
                      <a:pt x="1284" y="1"/>
                      <a:pt x="1229"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2"/>
              <p:cNvSpPr/>
              <p:nvPr/>
            </p:nvSpPr>
            <p:spPr>
              <a:xfrm>
                <a:off x="1645393" y="3180958"/>
                <a:ext cx="35200" cy="16595"/>
              </a:xfrm>
              <a:custGeom>
                <a:rect b="b" l="l" r="r" t="t"/>
                <a:pathLst>
                  <a:path extrusionOk="0" h="743" w="1576">
                    <a:moveTo>
                      <a:pt x="1230" y="0"/>
                    </a:moveTo>
                    <a:cubicBezTo>
                      <a:pt x="1000" y="0"/>
                      <a:pt x="726" y="101"/>
                      <a:pt x="536" y="160"/>
                    </a:cubicBezTo>
                    <a:cubicBezTo>
                      <a:pt x="353" y="218"/>
                      <a:pt x="172" y="308"/>
                      <a:pt x="51" y="457"/>
                    </a:cubicBezTo>
                    <a:cubicBezTo>
                      <a:pt x="29" y="480"/>
                      <a:pt x="14" y="509"/>
                      <a:pt x="9" y="540"/>
                    </a:cubicBezTo>
                    <a:cubicBezTo>
                      <a:pt x="1" y="598"/>
                      <a:pt x="49" y="650"/>
                      <a:pt x="99" y="680"/>
                    </a:cubicBezTo>
                    <a:cubicBezTo>
                      <a:pt x="179" y="727"/>
                      <a:pt x="273" y="743"/>
                      <a:pt x="368" y="743"/>
                    </a:cubicBezTo>
                    <a:cubicBezTo>
                      <a:pt x="412" y="743"/>
                      <a:pt x="456" y="739"/>
                      <a:pt x="499" y="735"/>
                    </a:cubicBezTo>
                    <a:cubicBezTo>
                      <a:pt x="790" y="703"/>
                      <a:pt x="1074" y="622"/>
                      <a:pt x="1338" y="494"/>
                    </a:cubicBezTo>
                    <a:cubicBezTo>
                      <a:pt x="1451" y="437"/>
                      <a:pt x="1576" y="347"/>
                      <a:pt x="1571" y="221"/>
                    </a:cubicBezTo>
                    <a:cubicBezTo>
                      <a:pt x="1568" y="125"/>
                      <a:pt x="1481" y="47"/>
                      <a:pt x="1388" y="20"/>
                    </a:cubicBezTo>
                    <a:cubicBezTo>
                      <a:pt x="1339" y="6"/>
                      <a:pt x="1286" y="0"/>
                      <a:pt x="1230"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2"/>
              <p:cNvSpPr/>
              <p:nvPr/>
            </p:nvSpPr>
            <p:spPr>
              <a:xfrm>
                <a:off x="1441988" y="3250621"/>
                <a:ext cx="33458" cy="20839"/>
              </a:xfrm>
              <a:custGeom>
                <a:rect b="b" l="l" r="r" t="t"/>
                <a:pathLst>
                  <a:path extrusionOk="0" h="933" w="1498">
                    <a:moveTo>
                      <a:pt x="1213" y="0"/>
                    </a:moveTo>
                    <a:cubicBezTo>
                      <a:pt x="960" y="0"/>
                      <a:pt x="648" y="198"/>
                      <a:pt x="441" y="312"/>
                    </a:cubicBezTo>
                    <a:cubicBezTo>
                      <a:pt x="273" y="405"/>
                      <a:pt x="115" y="530"/>
                      <a:pt x="25" y="701"/>
                    </a:cubicBezTo>
                    <a:cubicBezTo>
                      <a:pt x="9" y="728"/>
                      <a:pt x="0" y="759"/>
                      <a:pt x="0" y="791"/>
                    </a:cubicBezTo>
                    <a:cubicBezTo>
                      <a:pt x="5" y="851"/>
                      <a:pt x="62" y="892"/>
                      <a:pt x="118" y="911"/>
                    </a:cubicBezTo>
                    <a:cubicBezTo>
                      <a:pt x="163" y="926"/>
                      <a:pt x="210" y="932"/>
                      <a:pt x="256" y="932"/>
                    </a:cubicBezTo>
                    <a:cubicBezTo>
                      <a:pt x="345" y="932"/>
                      <a:pt x="436" y="909"/>
                      <a:pt x="521" y="882"/>
                    </a:cubicBezTo>
                    <a:cubicBezTo>
                      <a:pt x="800" y="793"/>
                      <a:pt x="1061" y="655"/>
                      <a:pt x="1293" y="475"/>
                    </a:cubicBezTo>
                    <a:cubicBezTo>
                      <a:pt x="1393" y="399"/>
                      <a:pt x="1498" y="286"/>
                      <a:pt x="1466" y="163"/>
                    </a:cubicBezTo>
                    <a:cubicBezTo>
                      <a:pt x="1443" y="68"/>
                      <a:pt x="1341" y="10"/>
                      <a:pt x="1245" y="2"/>
                    </a:cubicBezTo>
                    <a:cubicBezTo>
                      <a:pt x="1234" y="1"/>
                      <a:pt x="1224" y="0"/>
                      <a:pt x="1213"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2"/>
              <p:cNvSpPr/>
              <p:nvPr/>
            </p:nvSpPr>
            <p:spPr>
              <a:xfrm>
                <a:off x="1618122" y="3227929"/>
                <a:ext cx="35825" cy="14987"/>
              </a:xfrm>
              <a:custGeom>
                <a:rect b="b" l="l" r="r" t="t"/>
                <a:pathLst>
                  <a:path extrusionOk="0" h="671" w="1604">
                    <a:moveTo>
                      <a:pt x="1200" y="1"/>
                    </a:moveTo>
                    <a:cubicBezTo>
                      <a:pt x="988" y="1"/>
                      <a:pt x="746" y="64"/>
                      <a:pt x="574" y="102"/>
                    </a:cubicBezTo>
                    <a:cubicBezTo>
                      <a:pt x="386" y="144"/>
                      <a:pt x="198" y="217"/>
                      <a:pt x="64" y="355"/>
                    </a:cubicBezTo>
                    <a:cubicBezTo>
                      <a:pt x="40" y="375"/>
                      <a:pt x="22" y="403"/>
                      <a:pt x="14" y="433"/>
                    </a:cubicBezTo>
                    <a:cubicBezTo>
                      <a:pt x="0" y="491"/>
                      <a:pt x="44" y="547"/>
                      <a:pt x="92" y="581"/>
                    </a:cubicBezTo>
                    <a:cubicBezTo>
                      <a:pt x="191" y="654"/>
                      <a:pt x="320" y="671"/>
                      <a:pt x="446" y="671"/>
                    </a:cubicBezTo>
                    <a:cubicBezTo>
                      <a:pt x="459" y="671"/>
                      <a:pt x="473" y="671"/>
                      <a:pt x="486" y="670"/>
                    </a:cubicBezTo>
                    <a:cubicBezTo>
                      <a:pt x="778" y="665"/>
                      <a:pt x="1069" y="609"/>
                      <a:pt x="1343" y="504"/>
                    </a:cubicBezTo>
                    <a:cubicBezTo>
                      <a:pt x="1461" y="459"/>
                      <a:pt x="1594" y="381"/>
                      <a:pt x="1599" y="255"/>
                    </a:cubicBezTo>
                    <a:cubicBezTo>
                      <a:pt x="1604" y="159"/>
                      <a:pt x="1526" y="74"/>
                      <a:pt x="1434" y="37"/>
                    </a:cubicBezTo>
                    <a:cubicBezTo>
                      <a:pt x="1365" y="11"/>
                      <a:pt x="1285" y="1"/>
                      <a:pt x="1200"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2"/>
              <p:cNvSpPr/>
              <p:nvPr/>
            </p:nvSpPr>
            <p:spPr>
              <a:xfrm>
                <a:off x="1462291" y="3295023"/>
                <a:ext cx="36093" cy="14294"/>
              </a:xfrm>
              <a:custGeom>
                <a:rect b="b" l="l" r="r" t="t"/>
                <a:pathLst>
                  <a:path extrusionOk="0" h="640" w="1616">
                    <a:moveTo>
                      <a:pt x="1164" y="1"/>
                    </a:moveTo>
                    <a:cubicBezTo>
                      <a:pt x="967" y="1"/>
                      <a:pt x="749" y="47"/>
                      <a:pt x="590" y="74"/>
                    </a:cubicBezTo>
                    <a:cubicBezTo>
                      <a:pt x="401" y="106"/>
                      <a:pt x="210" y="170"/>
                      <a:pt x="70" y="302"/>
                    </a:cubicBezTo>
                    <a:cubicBezTo>
                      <a:pt x="45" y="322"/>
                      <a:pt x="27" y="348"/>
                      <a:pt x="15" y="378"/>
                    </a:cubicBezTo>
                    <a:cubicBezTo>
                      <a:pt x="0" y="436"/>
                      <a:pt x="40" y="494"/>
                      <a:pt x="87" y="531"/>
                    </a:cubicBezTo>
                    <a:cubicBezTo>
                      <a:pt x="193" y="616"/>
                      <a:pt x="339" y="634"/>
                      <a:pt x="476" y="639"/>
                    </a:cubicBezTo>
                    <a:cubicBezTo>
                      <a:pt x="499" y="640"/>
                      <a:pt x="523" y="640"/>
                      <a:pt x="547" y="640"/>
                    </a:cubicBezTo>
                    <a:cubicBezTo>
                      <a:pt x="815" y="640"/>
                      <a:pt x="1083" y="597"/>
                      <a:pt x="1340" y="513"/>
                    </a:cubicBezTo>
                    <a:cubicBezTo>
                      <a:pt x="1459" y="473"/>
                      <a:pt x="1596" y="401"/>
                      <a:pt x="1607" y="275"/>
                    </a:cubicBezTo>
                    <a:cubicBezTo>
                      <a:pt x="1615" y="179"/>
                      <a:pt x="1542" y="89"/>
                      <a:pt x="1453" y="51"/>
                    </a:cubicBezTo>
                    <a:cubicBezTo>
                      <a:pt x="1370" y="14"/>
                      <a:pt x="1270" y="1"/>
                      <a:pt x="1164"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2"/>
              <p:cNvSpPr/>
              <p:nvPr/>
            </p:nvSpPr>
            <p:spPr>
              <a:xfrm>
                <a:off x="1554065" y="3201886"/>
                <a:ext cx="35200" cy="16573"/>
              </a:xfrm>
              <a:custGeom>
                <a:rect b="b" l="l" r="r" t="t"/>
                <a:pathLst>
                  <a:path extrusionOk="0" h="742" w="1576">
                    <a:moveTo>
                      <a:pt x="1229" y="0"/>
                    </a:moveTo>
                    <a:cubicBezTo>
                      <a:pt x="1000" y="0"/>
                      <a:pt x="725" y="101"/>
                      <a:pt x="536" y="160"/>
                    </a:cubicBezTo>
                    <a:cubicBezTo>
                      <a:pt x="353" y="216"/>
                      <a:pt x="172" y="306"/>
                      <a:pt x="50" y="456"/>
                    </a:cubicBezTo>
                    <a:cubicBezTo>
                      <a:pt x="29" y="479"/>
                      <a:pt x="14" y="507"/>
                      <a:pt x="7" y="539"/>
                    </a:cubicBezTo>
                    <a:cubicBezTo>
                      <a:pt x="1" y="597"/>
                      <a:pt x="47" y="650"/>
                      <a:pt x="99" y="680"/>
                    </a:cubicBezTo>
                    <a:cubicBezTo>
                      <a:pt x="178" y="727"/>
                      <a:pt x="269" y="741"/>
                      <a:pt x="362" y="741"/>
                    </a:cubicBezTo>
                    <a:cubicBezTo>
                      <a:pt x="407" y="741"/>
                      <a:pt x="453" y="738"/>
                      <a:pt x="497" y="733"/>
                    </a:cubicBezTo>
                    <a:cubicBezTo>
                      <a:pt x="790" y="703"/>
                      <a:pt x="1074" y="622"/>
                      <a:pt x="1336" y="492"/>
                    </a:cubicBezTo>
                    <a:cubicBezTo>
                      <a:pt x="1451" y="437"/>
                      <a:pt x="1576" y="348"/>
                      <a:pt x="1571" y="221"/>
                    </a:cubicBezTo>
                    <a:cubicBezTo>
                      <a:pt x="1566" y="125"/>
                      <a:pt x="1481" y="47"/>
                      <a:pt x="1386" y="20"/>
                    </a:cubicBezTo>
                    <a:cubicBezTo>
                      <a:pt x="1338" y="6"/>
                      <a:pt x="1285" y="0"/>
                      <a:pt x="1229" y="0"/>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2"/>
              <p:cNvSpPr/>
              <p:nvPr/>
            </p:nvSpPr>
            <p:spPr>
              <a:xfrm>
                <a:off x="1562687" y="3269360"/>
                <a:ext cx="49695" cy="18672"/>
              </a:xfrm>
              <a:custGeom>
                <a:rect b="b" l="l" r="r" t="t"/>
                <a:pathLst>
                  <a:path extrusionOk="0" h="836" w="2225">
                    <a:moveTo>
                      <a:pt x="1847" y="1"/>
                    </a:moveTo>
                    <a:cubicBezTo>
                      <a:pt x="1516" y="1"/>
                      <a:pt x="1079" y="142"/>
                      <a:pt x="784" y="224"/>
                    </a:cubicBezTo>
                    <a:cubicBezTo>
                      <a:pt x="523" y="299"/>
                      <a:pt x="266" y="407"/>
                      <a:pt x="83" y="568"/>
                    </a:cubicBezTo>
                    <a:cubicBezTo>
                      <a:pt x="53" y="595"/>
                      <a:pt x="23" y="625"/>
                      <a:pt x="15" y="656"/>
                    </a:cubicBezTo>
                    <a:cubicBezTo>
                      <a:pt x="0" y="718"/>
                      <a:pt x="62" y="766"/>
                      <a:pt x="130" y="793"/>
                    </a:cubicBezTo>
                    <a:cubicBezTo>
                      <a:pt x="212" y="825"/>
                      <a:pt x="306" y="836"/>
                      <a:pt x="405" y="836"/>
                    </a:cubicBezTo>
                    <a:cubicBezTo>
                      <a:pt x="496" y="836"/>
                      <a:pt x="591" y="826"/>
                      <a:pt x="683" y="814"/>
                    </a:cubicBezTo>
                    <a:cubicBezTo>
                      <a:pt x="1092" y="756"/>
                      <a:pt x="1492" y="650"/>
                      <a:pt x="1874" y="495"/>
                    </a:cubicBezTo>
                    <a:cubicBezTo>
                      <a:pt x="2037" y="429"/>
                      <a:pt x="2218" y="327"/>
                      <a:pt x="2223" y="199"/>
                    </a:cubicBezTo>
                    <a:cubicBezTo>
                      <a:pt x="2225" y="101"/>
                      <a:pt x="2112" y="28"/>
                      <a:pt x="1984" y="10"/>
                    </a:cubicBezTo>
                    <a:cubicBezTo>
                      <a:pt x="1941" y="4"/>
                      <a:pt x="1895" y="1"/>
                      <a:pt x="1847" y="1"/>
                    </a:cubicBezTo>
                    <a:close/>
                  </a:path>
                </a:pathLst>
              </a:custGeom>
              <a:solidFill>
                <a:srgbClr val="FA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44" name="Google Shape;1544;p42"/>
          <p:cNvPicPr preferRelativeResize="0"/>
          <p:nvPr/>
        </p:nvPicPr>
        <p:blipFill>
          <a:blip r:embed="rId3">
            <a:alphaModFix/>
          </a:blip>
          <a:stretch>
            <a:fillRect/>
          </a:stretch>
        </p:blipFill>
        <p:spPr>
          <a:xfrm>
            <a:off x="6333400" y="1166200"/>
            <a:ext cx="2386202" cy="1789655"/>
          </a:xfrm>
          <a:prstGeom prst="rect">
            <a:avLst/>
          </a:prstGeom>
          <a:noFill/>
          <a:ln>
            <a:noFill/>
          </a:ln>
        </p:spPr>
      </p:pic>
      <p:pic>
        <p:nvPicPr>
          <p:cNvPr id="1545" name="Google Shape;1545;p42"/>
          <p:cNvPicPr preferRelativeResize="0"/>
          <p:nvPr/>
        </p:nvPicPr>
        <p:blipFill>
          <a:blip r:embed="rId4">
            <a:alphaModFix/>
          </a:blip>
          <a:stretch>
            <a:fillRect/>
          </a:stretch>
        </p:blipFill>
        <p:spPr>
          <a:xfrm>
            <a:off x="5257650" y="2955850"/>
            <a:ext cx="2386199" cy="1584601"/>
          </a:xfrm>
          <a:prstGeom prst="rect">
            <a:avLst/>
          </a:prstGeom>
          <a:noFill/>
          <a:ln>
            <a:noFill/>
          </a:ln>
        </p:spPr>
      </p:pic>
      <p:sp>
        <p:nvSpPr>
          <p:cNvPr id="1546" name="Google Shape;1546;p42"/>
          <p:cNvSpPr txBox="1"/>
          <p:nvPr/>
        </p:nvSpPr>
        <p:spPr>
          <a:xfrm>
            <a:off x="1778000" y="1446650"/>
            <a:ext cx="2386200" cy="29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This technique involves disperse dyes that transfer from paper to fabric with heat. The cloth fibres open with heat allowing the dyes to bond permanently. The process is simple and allows the designer to create multi-coloured designs.</a:t>
            </a:r>
            <a:endParaRPr>
              <a:solidFill>
                <a:schemeClr val="dk1"/>
              </a:solidFill>
              <a:latin typeface="Montserrat"/>
              <a:ea typeface="Montserrat"/>
              <a:cs typeface="Montserrat"/>
              <a:sym typeface="Montserrat"/>
            </a:endParaRPr>
          </a:p>
        </p:txBody>
      </p:sp>
      <p:pic>
        <p:nvPicPr>
          <p:cNvPr id="1547" name="Google Shape;1547;p42"/>
          <p:cNvPicPr preferRelativeResize="0"/>
          <p:nvPr/>
        </p:nvPicPr>
        <p:blipFill>
          <a:blip r:embed="rId5">
            <a:alphaModFix/>
          </a:blip>
          <a:stretch>
            <a:fillRect/>
          </a:stretch>
        </p:blipFill>
        <p:spPr>
          <a:xfrm>
            <a:off x="4543750" y="1166200"/>
            <a:ext cx="1789650" cy="1789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43"/>
          <p:cNvSpPr txBox="1"/>
          <p:nvPr>
            <p:ph type="ctrTitle"/>
          </p:nvPr>
        </p:nvSpPr>
        <p:spPr>
          <a:xfrm>
            <a:off x="720000" y="833825"/>
            <a:ext cx="4962300" cy="149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Illustrator Trace Tool</a:t>
            </a:r>
            <a:endParaRPr/>
          </a:p>
        </p:txBody>
      </p:sp>
      <p:sp>
        <p:nvSpPr>
          <p:cNvPr id="1553" name="Google Shape;1553;p43"/>
          <p:cNvSpPr txBox="1"/>
          <p:nvPr>
            <p:ph idx="1" type="subTitle"/>
          </p:nvPr>
        </p:nvSpPr>
        <p:spPr>
          <a:xfrm>
            <a:off x="1769250" y="2870700"/>
            <a:ext cx="2863800" cy="72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tool will be used for </a:t>
            </a:r>
            <a:r>
              <a:rPr lang="en"/>
              <a:t>today's</a:t>
            </a:r>
            <a:r>
              <a:rPr lang="en"/>
              <a:t> activity, where you will create your own print design.</a:t>
            </a:r>
            <a:endParaRPr/>
          </a:p>
        </p:txBody>
      </p:sp>
      <p:grpSp>
        <p:nvGrpSpPr>
          <p:cNvPr id="1554" name="Google Shape;1554;p43"/>
          <p:cNvGrpSpPr/>
          <p:nvPr/>
        </p:nvGrpSpPr>
        <p:grpSpPr>
          <a:xfrm>
            <a:off x="6328848" y="1389468"/>
            <a:ext cx="2123367" cy="3415889"/>
            <a:chOff x="3703139" y="329158"/>
            <a:chExt cx="1057138" cy="1700632"/>
          </a:xfrm>
        </p:grpSpPr>
        <p:sp>
          <p:nvSpPr>
            <p:cNvPr id="1555" name="Google Shape;1555;p43"/>
            <p:cNvSpPr/>
            <p:nvPr/>
          </p:nvSpPr>
          <p:spPr>
            <a:xfrm>
              <a:off x="4220016" y="876344"/>
              <a:ext cx="42258" cy="1117710"/>
            </a:xfrm>
            <a:custGeom>
              <a:rect b="b" l="l" r="r" t="t"/>
              <a:pathLst>
                <a:path extrusionOk="0" h="50043" w="1892">
                  <a:moveTo>
                    <a:pt x="0" y="0"/>
                  </a:moveTo>
                  <a:lnTo>
                    <a:pt x="0" y="50043"/>
                  </a:lnTo>
                  <a:lnTo>
                    <a:pt x="1891" y="50043"/>
                  </a:lnTo>
                  <a:lnTo>
                    <a:pt x="18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4107269" y="1983579"/>
              <a:ext cx="267774" cy="46211"/>
            </a:xfrm>
            <a:custGeom>
              <a:rect b="b" l="l" r="r" t="t"/>
              <a:pathLst>
                <a:path extrusionOk="0" h="2069" w="11989">
                  <a:moveTo>
                    <a:pt x="5994" y="0"/>
                  </a:moveTo>
                  <a:cubicBezTo>
                    <a:pt x="2825" y="0"/>
                    <a:pt x="223" y="912"/>
                    <a:pt x="0" y="2069"/>
                  </a:cubicBezTo>
                  <a:lnTo>
                    <a:pt x="11989" y="2069"/>
                  </a:lnTo>
                  <a:cubicBezTo>
                    <a:pt x="11764" y="912"/>
                    <a:pt x="9164" y="0"/>
                    <a:pt x="59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3895935" y="329158"/>
              <a:ext cx="736809" cy="548682"/>
            </a:xfrm>
            <a:custGeom>
              <a:rect b="b" l="l" r="r" t="t"/>
              <a:pathLst>
                <a:path extrusionOk="0" h="24566" w="32989">
                  <a:moveTo>
                    <a:pt x="12598" y="1"/>
                  </a:moveTo>
                  <a:cubicBezTo>
                    <a:pt x="12179" y="1"/>
                    <a:pt x="11838" y="340"/>
                    <a:pt x="11838" y="758"/>
                  </a:cubicBezTo>
                  <a:lnTo>
                    <a:pt x="11838" y="2792"/>
                  </a:lnTo>
                  <a:cubicBezTo>
                    <a:pt x="11838" y="2792"/>
                    <a:pt x="2459" y="2792"/>
                    <a:pt x="1231" y="8262"/>
                  </a:cubicBezTo>
                  <a:cubicBezTo>
                    <a:pt x="1" y="13734"/>
                    <a:pt x="4916" y="22445"/>
                    <a:pt x="4916" y="22445"/>
                  </a:cubicBezTo>
                  <a:cubicBezTo>
                    <a:pt x="9201" y="24306"/>
                    <a:pt x="14575" y="24537"/>
                    <a:pt x="16238" y="24562"/>
                  </a:cubicBezTo>
                  <a:cubicBezTo>
                    <a:pt x="16345" y="24564"/>
                    <a:pt x="16434" y="24566"/>
                    <a:pt x="16509" y="24566"/>
                  </a:cubicBezTo>
                  <a:cubicBezTo>
                    <a:pt x="16577" y="24566"/>
                    <a:pt x="16657" y="24564"/>
                    <a:pt x="16752" y="24564"/>
                  </a:cubicBezTo>
                  <a:cubicBezTo>
                    <a:pt x="18412" y="24539"/>
                    <a:pt x="23789" y="24306"/>
                    <a:pt x="28076" y="22445"/>
                  </a:cubicBezTo>
                  <a:cubicBezTo>
                    <a:pt x="28076" y="22445"/>
                    <a:pt x="32989" y="13734"/>
                    <a:pt x="31761" y="8264"/>
                  </a:cubicBezTo>
                  <a:cubicBezTo>
                    <a:pt x="30531" y="2792"/>
                    <a:pt x="21153" y="2792"/>
                    <a:pt x="21153" y="2792"/>
                  </a:cubicBezTo>
                  <a:lnTo>
                    <a:pt x="21153" y="758"/>
                  </a:lnTo>
                  <a:cubicBezTo>
                    <a:pt x="21153" y="340"/>
                    <a:pt x="20814" y="1"/>
                    <a:pt x="203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3945787" y="492383"/>
              <a:ext cx="37724" cy="156814"/>
            </a:xfrm>
            <a:custGeom>
              <a:rect b="b" l="l" r="r" t="t"/>
              <a:pathLst>
                <a:path extrusionOk="0" h="7021" w="1689">
                  <a:moveTo>
                    <a:pt x="845" y="0"/>
                  </a:moveTo>
                  <a:cubicBezTo>
                    <a:pt x="379" y="0"/>
                    <a:pt x="1" y="1572"/>
                    <a:pt x="1" y="3511"/>
                  </a:cubicBezTo>
                  <a:cubicBezTo>
                    <a:pt x="1" y="5449"/>
                    <a:pt x="379" y="7021"/>
                    <a:pt x="845" y="7021"/>
                  </a:cubicBezTo>
                  <a:cubicBezTo>
                    <a:pt x="1310" y="7021"/>
                    <a:pt x="1689" y="5449"/>
                    <a:pt x="1689" y="3511"/>
                  </a:cubicBezTo>
                  <a:cubicBezTo>
                    <a:pt x="1689" y="1572"/>
                    <a:pt x="1310" y="0"/>
                    <a:pt x="8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4538848" y="492383"/>
              <a:ext cx="37724" cy="156814"/>
            </a:xfrm>
            <a:custGeom>
              <a:rect b="b" l="l" r="r" t="t"/>
              <a:pathLst>
                <a:path extrusionOk="0" h="7021" w="1689">
                  <a:moveTo>
                    <a:pt x="844" y="0"/>
                  </a:moveTo>
                  <a:cubicBezTo>
                    <a:pt x="379" y="0"/>
                    <a:pt x="0" y="1572"/>
                    <a:pt x="0" y="3511"/>
                  </a:cubicBezTo>
                  <a:cubicBezTo>
                    <a:pt x="0" y="5449"/>
                    <a:pt x="379" y="7021"/>
                    <a:pt x="844" y="7021"/>
                  </a:cubicBezTo>
                  <a:cubicBezTo>
                    <a:pt x="1311" y="7021"/>
                    <a:pt x="1688" y="5449"/>
                    <a:pt x="1688" y="3511"/>
                  </a:cubicBezTo>
                  <a:cubicBezTo>
                    <a:pt x="1688" y="1572"/>
                    <a:pt x="1311" y="0"/>
                    <a:pt x="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4183007" y="337512"/>
              <a:ext cx="156814" cy="27115"/>
            </a:xfrm>
            <a:custGeom>
              <a:rect b="b" l="l" r="r" t="t"/>
              <a:pathLst>
                <a:path extrusionOk="0" h="1214" w="7021">
                  <a:moveTo>
                    <a:pt x="3511" y="0"/>
                  </a:moveTo>
                  <a:cubicBezTo>
                    <a:pt x="1572" y="0"/>
                    <a:pt x="1" y="271"/>
                    <a:pt x="1" y="607"/>
                  </a:cubicBezTo>
                  <a:cubicBezTo>
                    <a:pt x="1" y="941"/>
                    <a:pt x="1572" y="1213"/>
                    <a:pt x="3511" y="1213"/>
                  </a:cubicBezTo>
                  <a:cubicBezTo>
                    <a:pt x="5451" y="1213"/>
                    <a:pt x="7021" y="941"/>
                    <a:pt x="7021" y="607"/>
                  </a:cubicBezTo>
                  <a:cubicBezTo>
                    <a:pt x="7021" y="271"/>
                    <a:pt x="5451" y="0"/>
                    <a:pt x="3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4260241" y="364604"/>
              <a:ext cx="2390" cy="513236"/>
            </a:xfrm>
            <a:custGeom>
              <a:rect b="b" l="l" r="r" t="t"/>
              <a:pathLst>
                <a:path extrusionOk="0" h="22979" w="107">
                  <a:moveTo>
                    <a:pt x="0" y="0"/>
                  </a:moveTo>
                  <a:lnTo>
                    <a:pt x="0" y="1065"/>
                  </a:lnTo>
                  <a:lnTo>
                    <a:pt x="107" y="1065"/>
                  </a:lnTo>
                  <a:lnTo>
                    <a:pt x="107" y="0"/>
                  </a:lnTo>
                  <a:close/>
                  <a:moveTo>
                    <a:pt x="0" y="1491"/>
                  </a:moveTo>
                  <a:lnTo>
                    <a:pt x="0" y="2556"/>
                  </a:lnTo>
                  <a:lnTo>
                    <a:pt x="107" y="2556"/>
                  </a:lnTo>
                  <a:lnTo>
                    <a:pt x="107" y="1491"/>
                  </a:lnTo>
                  <a:close/>
                  <a:moveTo>
                    <a:pt x="0" y="2981"/>
                  </a:moveTo>
                  <a:lnTo>
                    <a:pt x="0" y="4046"/>
                  </a:lnTo>
                  <a:lnTo>
                    <a:pt x="107" y="4046"/>
                  </a:lnTo>
                  <a:lnTo>
                    <a:pt x="107" y="2981"/>
                  </a:lnTo>
                  <a:close/>
                  <a:moveTo>
                    <a:pt x="0" y="4472"/>
                  </a:moveTo>
                  <a:lnTo>
                    <a:pt x="0" y="5537"/>
                  </a:lnTo>
                  <a:lnTo>
                    <a:pt x="107" y="5537"/>
                  </a:lnTo>
                  <a:lnTo>
                    <a:pt x="107" y="4472"/>
                  </a:lnTo>
                  <a:close/>
                  <a:moveTo>
                    <a:pt x="0" y="5962"/>
                  </a:moveTo>
                  <a:lnTo>
                    <a:pt x="0" y="7027"/>
                  </a:lnTo>
                  <a:lnTo>
                    <a:pt x="107" y="7027"/>
                  </a:lnTo>
                  <a:lnTo>
                    <a:pt x="107" y="5962"/>
                  </a:lnTo>
                  <a:close/>
                  <a:moveTo>
                    <a:pt x="0" y="7453"/>
                  </a:moveTo>
                  <a:lnTo>
                    <a:pt x="0" y="8518"/>
                  </a:lnTo>
                  <a:lnTo>
                    <a:pt x="107" y="8518"/>
                  </a:lnTo>
                  <a:lnTo>
                    <a:pt x="107" y="7453"/>
                  </a:lnTo>
                  <a:close/>
                  <a:moveTo>
                    <a:pt x="0" y="8943"/>
                  </a:moveTo>
                  <a:lnTo>
                    <a:pt x="0" y="10008"/>
                  </a:lnTo>
                  <a:lnTo>
                    <a:pt x="107" y="10008"/>
                  </a:lnTo>
                  <a:lnTo>
                    <a:pt x="107" y="8943"/>
                  </a:lnTo>
                  <a:close/>
                  <a:moveTo>
                    <a:pt x="0" y="10435"/>
                  </a:moveTo>
                  <a:lnTo>
                    <a:pt x="0" y="11499"/>
                  </a:lnTo>
                  <a:lnTo>
                    <a:pt x="107" y="11499"/>
                  </a:lnTo>
                  <a:lnTo>
                    <a:pt x="107" y="10435"/>
                  </a:lnTo>
                  <a:close/>
                  <a:moveTo>
                    <a:pt x="0" y="11926"/>
                  </a:moveTo>
                  <a:lnTo>
                    <a:pt x="0" y="12991"/>
                  </a:lnTo>
                  <a:lnTo>
                    <a:pt x="107" y="12991"/>
                  </a:lnTo>
                  <a:lnTo>
                    <a:pt x="107" y="11926"/>
                  </a:lnTo>
                  <a:close/>
                  <a:moveTo>
                    <a:pt x="0" y="13416"/>
                  </a:moveTo>
                  <a:lnTo>
                    <a:pt x="0" y="14481"/>
                  </a:lnTo>
                  <a:lnTo>
                    <a:pt x="107" y="14481"/>
                  </a:lnTo>
                  <a:lnTo>
                    <a:pt x="107" y="13416"/>
                  </a:lnTo>
                  <a:close/>
                  <a:moveTo>
                    <a:pt x="0" y="14907"/>
                  </a:moveTo>
                  <a:lnTo>
                    <a:pt x="0" y="15972"/>
                  </a:lnTo>
                  <a:lnTo>
                    <a:pt x="107" y="15972"/>
                  </a:lnTo>
                  <a:lnTo>
                    <a:pt x="107" y="14907"/>
                  </a:lnTo>
                  <a:close/>
                  <a:moveTo>
                    <a:pt x="0" y="16397"/>
                  </a:moveTo>
                  <a:lnTo>
                    <a:pt x="0" y="17462"/>
                  </a:lnTo>
                  <a:lnTo>
                    <a:pt x="107" y="17462"/>
                  </a:lnTo>
                  <a:lnTo>
                    <a:pt x="107" y="16397"/>
                  </a:lnTo>
                  <a:close/>
                  <a:moveTo>
                    <a:pt x="0" y="17888"/>
                  </a:moveTo>
                  <a:lnTo>
                    <a:pt x="0" y="18953"/>
                  </a:lnTo>
                  <a:lnTo>
                    <a:pt x="107" y="18953"/>
                  </a:lnTo>
                  <a:lnTo>
                    <a:pt x="107" y="17888"/>
                  </a:lnTo>
                  <a:close/>
                  <a:moveTo>
                    <a:pt x="0" y="19378"/>
                  </a:moveTo>
                  <a:lnTo>
                    <a:pt x="0" y="20443"/>
                  </a:lnTo>
                  <a:lnTo>
                    <a:pt x="107" y="20443"/>
                  </a:lnTo>
                  <a:lnTo>
                    <a:pt x="107" y="19378"/>
                  </a:lnTo>
                  <a:close/>
                  <a:moveTo>
                    <a:pt x="0" y="20868"/>
                  </a:moveTo>
                  <a:lnTo>
                    <a:pt x="0" y="21934"/>
                  </a:lnTo>
                  <a:lnTo>
                    <a:pt x="107" y="21934"/>
                  </a:lnTo>
                  <a:lnTo>
                    <a:pt x="107" y="20868"/>
                  </a:lnTo>
                  <a:close/>
                  <a:moveTo>
                    <a:pt x="0" y="22359"/>
                  </a:moveTo>
                  <a:lnTo>
                    <a:pt x="0" y="22979"/>
                  </a:lnTo>
                  <a:lnTo>
                    <a:pt x="107" y="22979"/>
                  </a:lnTo>
                  <a:lnTo>
                    <a:pt x="107" y="2235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a:off x="4164200" y="403914"/>
              <a:ext cx="11771" cy="7281"/>
            </a:xfrm>
            <a:custGeom>
              <a:rect b="b" l="l" r="r" t="t"/>
              <a:pathLst>
                <a:path extrusionOk="0" h="326" w="527">
                  <a:moveTo>
                    <a:pt x="55" y="0"/>
                  </a:moveTo>
                  <a:lnTo>
                    <a:pt x="0" y="93"/>
                  </a:lnTo>
                  <a:cubicBezTo>
                    <a:pt x="158" y="179"/>
                    <a:pt x="319" y="258"/>
                    <a:pt x="485" y="326"/>
                  </a:cubicBezTo>
                  <a:lnTo>
                    <a:pt x="527" y="228"/>
                  </a:lnTo>
                  <a:cubicBezTo>
                    <a:pt x="366" y="160"/>
                    <a:pt x="208" y="85"/>
                    <a:pt x="55" y="0"/>
                  </a:cubicBez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4184302" y="411508"/>
              <a:ext cx="160790" cy="16349"/>
            </a:xfrm>
            <a:custGeom>
              <a:rect b="b" l="l" r="r" t="t"/>
              <a:pathLst>
                <a:path extrusionOk="0" h="732" w="7199">
                  <a:moveTo>
                    <a:pt x="7166" y="1"/>
                  </a:moveTo>
                  <a:cubicBezTo>
                    <a:pt x="6815" y="119"/>
                    <a:pt x="6459" y="222"/>
                    <a:pt x="6107" y="306"/>
                  </a:cubicBezTo>
                  <a:lnTo>
                    <a:pt x="6132" y="409"/>
                  </a:lnTo>
                  <a:cubicBezTo>
                    <a:pt x="6488" y="325"/>
                    <a:pt x="6847" y="222"/>
                    <a:pt x="7199" y="102"/>
                  </a:cubicBezTo>
                  <a:lnTo>
                    <a:pt x="7166" y="1"/>
                  </a:lnTo>
                  <a:close/>
                  <a:moveTo>
                    <a:pt x="36" y="47"/>
                  </a:moveTo>
                  <a:lnTo>
                    <a:pt x="1" y="149"/>
                  </a:lnTo>
                  <a:cubicBezTo>
                    <a:pt x="350" y="273"/>
                    <a:pt x="705" y="378"/>
                    <a:pt x="1066" y="463"/>
                  </a:cubicBezTo>
                  <a:lnTo>
                    <a:pt x="1091" y="358"/>
                  </a:lnTo>
                  <a:cubicBezTo>
                    <a:pt x="733" y="275"/>
                    <a:pt x="381" y="172"/>
                    <a:pt x="36" y="47"/>
                  </a:cubicBezTo>
                  <a:close/>
                  <a:moveTo>
                    <a:pt x="5677" y="401"/>
                  </a:moveTo>
                  <a:cubicBezTo>
                    <a:pt x="5316" y="474"/>
                    <a:pt x="4951" y="531"/>
                    <a:pt x="4590" y="567"/>
                  </a:cubicBezTo>
                  <a:lnTo>
                    <a:pt x="4600" y="674"/>
                  </a:lnTo>
                  <a:cubicBezTo>
                    <a:pt x="4966" y="635"/>
                    <a:pt x="5334" y="579"/>
                    <a:pt x="5698" y="506"/>
                  </a:cubicBezTo>
                  <a:lnTo>
                    <a:pt x="5677" y="401"/>
                  </a:lnTo>
                  <a:close/>
                  <a:moveTo>
                    <a:pt x="1523" y="449"/>
                  </a:moveTo>
                  <a:lnTo>
                    <a:pt x="1503" y="554"/>
                  </a:lnTo>
                  <a:cubicBezTo>
                    <a:pt x="1867" y="620"/>
                    <a:pt x="2234" y="670"/>
                    <a:pt x="2603" y="699"/>
                  </a:cubicBezTo>
                  <a:lnTo>
                    <a:pt x="2613" y="595"/>
                  </a:lnTo>
                  <a:cubicBezTo>
                    <a:pt x="2247" y="566"/>
                    <a:pt x="1883" y="517"/>
                    <a:pt x="1523" y="449"/>
                  </a:cubicBezTo>
                  <a:close/>
                  <a:moveTo>
                    <a:pt x="4151" y="604"/>
                  </a:moveTo>
                  <a:cubicBezTo>
                    <a:pt x="3916" y="619"/>
                    <a:pt x="3677" y="626"/>
                    <a:pt x="3444" y="626"/>
                  </a:cubicBezTo>
                  <a:cubicBezTo>
                    <a:pt x="3311" y="626"/>
                    <a:pt x="3179" y="624"/>
                    <a:pt x="3051" y="619"/>
                  </a:cubicBezTo>
                  <a:lnTo>
                    <a:pt x="3046" y="725"/>
                  </a:lnTo>
                  <a:cubicBezTo>
                    <a:pt x="3181" y="730"/>
                    <a:pt x="3317" y="732"/>
                    <a:pt x="3457" y="732"/>
                  </a:cubicBezTo>
                  <a:cubicBezTo>
                    <a:pt x="3689" y="732"/>
                    <a:pt x="3924" y="725"/>
                    <a:pt x="4158" y="710"/>
                  </a:cubicBezTo>
                  <a:lnTo>
                    <a:pt x="4151" y="60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3"/>
            <p:cNvSpPr/>
            <p:nvPr/>
          </p:nvSpPr>
          <p:spPr>
            <a:xfrm>
              <a:off x="4353646" y="403824"/>
              <a:ext cx="11972" cy="6633"/>
            </a:xfrm>
            <a:custGeom>
              <a:rect b="b" l="l" r="r" t="t"/>
              <a:pathLst>
                <a:path extrusionOk="0" h="297" w="536">
                  <a:moveTo>
                    <a:pt x="494" y="1"/>
                  </a:moveTo>
                  <a:cubicBezTo>
                    <a:pt x="330" y="70"/>
                    <a:pt x="163" y="137"/>
                    <a:pt x="1" y="197"/>
                  </a:cubicBezTo>
                  <a:lnTo>
                    <a:pt x="39" y="296"/>
                  </a:lnTo>
                  <a:cubicBezTo>
                    <a:pt x="202" y="235"/>
                    <a:pt x="369" y="169"/>
                    <a:pt x="536" y="99"/>
                  </a:cubicBezTo>
                  <a:lnTo>
                    <a:pt x="494" y="1"/>
                  </a:lnTo>
                  <a:close/>
                </a:path>
              </a:pathLst>
            </a:custGeom>
            <a:solidFill>
              <a:srgbClr val="074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3"/>
            <p:cNvSpPr/>
            <p:nvPr/>
          </p:nvSpPr>
          <p:spPr>
            <a:xfrm>
              <a:off x="3703139" y="830467"/>
              <a:ext cx="1057138" cy="983633"/>
            </a:xfrm>
            <a:custGeom>
              <a:rect b="b" l="l" r="r" t="t"/>
              <a:pathLst>
                <a:path extrusionOk="0" fill="none" h="44040" w="47331">
                  <a:moveTo>
                    <a:pt x="976" y="36441"/>
                  </a:moveTo>
                  <a:cubicBezTo>
                    <a:pt x="976" y="36441"/>
                    <a:pt x="1" y="16080"/>
                    <a:pt x="13548" y="0"/>
                  </a:cubicBezTo>
                  <a:cubicBezTo>
                    <a:pt x="13548" y="0"/>
                    <a:pt x="24521" y="4570"/>
                    <a:pt x="36709" y="0"/>
                  </a:cubicBezTo>
                  <a:cubicBezTo>
                    <a:pt x="36709" y="0"/>
                    <a:pt x="47330" y="9711"/>
                    <a:pt x="47214" y="36441"/>
                  </a:cubicBezTo>
                  <a:cubicBezTo>
                    <a:pt x="47214" y="36441"/>
                    <a:pt x="27155" y="44040"/>
                    <a:pt x="976" y="36441"/>
                  </a:cubicBezTo>
                  <a:close/>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a:off x="3859730" y="856733"/>
              <a:ext cx="232083" cy="826618"/>
            </a:xfrm>
            <a:custGeom>
              <a:rect b="b" l="l" r="r" t="t"/>
              <a:pathLst>
                <a:path extrusionOk="0" fill="none" h="37010" w="10391">
                  <a:moveTo>
                    <a:pt x="10390" y="1"/>
                  </a:moveTo>
                  <a:cubicBezTo>
                    <a:pt x="10390" y="1"/>
                    <a:pt x="0" y="13792"/>
                    <a:pt x="1222" y="37010"/>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4039728" y="870291"/>
              <a:ext cx="132380" cy="840890"/>
            </a:xfrm>
            <a:custGeom>
              <a:rect b="b" l="l" r="r" t="t"/>
              <a:pathLst>
                <a:path extrusionOk="0" fill="none" h="37649" w="5927">
                  <a:moveTo>
                    <a:pt x="5927" y="0"/>
                  </a:moveTo>
                  <a:cubicBezTo>
                    <a:pt x="4779" y="2996"/>
                    <a:pt x="0" y="16915"/>
                    <a:pt x="1574" y="37649"/>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4226828" y="872547"/>
              <a:ext cx="34798" cy="846586"/>
            </a:xfrm>
            <a:custGeom>
              <a:rect b="b" l="l" r="r" t="t"/>
              <a:pathLst>
                <a:path extrusionOk="0" fill="none" h="37904" w="1558">
                  <a:moveTo>
                    <a:pt x="1556" y="1"/>
                  </a:moveTo>
                  <a:cubicBezTo>
                    <a:pt x="1225" y="3264"/>
                    <a:pt x="1" y="17590"/>
                    <a:pt x="1558" y="37904"/>
                  </a:cubicBezTo>
                </a:path>
              </a:pathLst>
            </a:custGeom>
            <a:noFill/>
            <a:ln cap="flat" cmpd="sng" w="7975">
              <a:solidFill>
                <a:srgbClr val="070809"/>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4351859" y="872748"/>
              <a:ext cx="95035" cy="836468"/>
            </a:xfrm>
            <a:custGeom>
              <a:rect b="b" l="l" r="r" t="t"/>
              <a:pathLst>
                <a:path extrusionOk="0" fill="none" h="37451" w="4255">
                  <a:moveTo>
                    <a:pt x="1" y="0"/>
                  </a:moveTo>
                  <a:cubicBezTo>
                    <a:pt x="572" y="3308"/>
                    <a:pt x="2949" y="17802"/>
                    <a:pt x="4255" y="37451"/>
                  </a:cubicBezTo>
                </a:path>
              </a:pathLst>
            </a:custGeom>
            <a:noFill/>
            <a:ln cap="flat" cmpd="sng" w="7975">
              <a:solidFill>
                <a:srgbClr val="070809"/>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4434811" y="856733"/>
              <a:ext cx="196057" cy="822643"/>
            </a:xfrm>
            <a:custGeom>
              <a:rect b="b" l="l" r="r" t="t"/>
              <a:pathLst>
                <a:path extrusionOk="0" fill="none" h="36832" w="8778">
                  <a:moveTo>
                    <a:pt x="1" y="1"/>
                  </a:moveTo>
                  <a:cubicBezTo>
                    <a:pt x="1" y="1"/>
                    <a:pt x="7499" y="15623"/>
                    <a:pt x="8777" y="36832"/>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a:off x="3738116" y="1444859"/>
              <a:ext cx="1011977" cy="157551"/>
            </a:xfrm>
            <a:custGeom>
              <a:rect b="b" l="l" r="r" t="t"/>
              <a:pathLst>
                <a:path extrusionOk="0" fill="none" h="7054" w="45309">
                  <a:moveTo>
                    <a:pt x="0" y="0"/>
                  </a:moveTo>
                  <a:cubicBezTo>
                    <a:pt x="5374" y="1914"/>
                    <a:pt x="23281" y="7054"/>
                    <a:pt x="45309" y="92"/>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a:off x="3791094" y="1221732"/>
              <a:ext cx="921698" cy="145736"/>
            </a:xfrm>
            <a:custGeom>
              <a:rect b="b" l="l" r="r" t="t"/>
              <a:pathLst>
                <a:path extrusionOk="0" fill="none" h="6525" w="41267">
                  <a:moveTo>
                    <a:pt x="1" y="1"/>
                  </a:moveTo>
                  <a:cubicBezTo>
                    <a:pt x="6054" y="2084"/>
                    <a:pt x="22710" y="6524"/>
                    <a:pt x="41267" y="280"/>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3878581" y="1009639"/>
              <a:ext cx="764706" cy="110648"/>
            </a:xfrm>
            <a:custGeom>
              <a:rect b="b" l="l" r="r" t="t"/>
              <a:pathLst>
                <a:path extrusionOk="0" fill="none" h="4954" w="34238">
                  <a:moveTo>
                    <a:pt x="0" y="1"/>
                  </a:moveTo>
                  <a:cubicBezTo>
                    <a:pt x="6904" y="2119"/>
                    <a:pt x="20425" y="4954"/>
                    <a:pt x="34238" y="481"/>
                  </a:cubicBezTo>
                </a:path>
              </a:pathLst>
            </a:custGeom>
            <a:noFill/>
            <a:ln cap="flat" cmpd="sng" w="7975">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4356907" y="390222"/>
              <a:ext cx="175464" cy="211870"/>
            </a:xfrm>
            <a:custGeom>
              <a:rect b="b" l="l" r="r" t="t"/>
              <a:pathLst>
                <a:path extrusionOk="0" h="9486" w="7856">
                  <a:moveTo>
                    <a:pt x="3107" y="0"/>
                  </a:moveTo>
                  <a:cubicBezTo>
                    <a:pt x="3062" y="0"/>
                    <a:pt x="3016" y="1"/>
                    <a:pt x="2970" y="2"/>
                  </a:cubicBezTo>
                  <a:cubicBezTo>
                    <a:pt x="2970" y="2"/>
                    <a:pt x="2586" y="3499"/>
                    <a:pt x="1" y="6326"/>
                  </a:cubicBezTo>
                  <a:cubicBezTo>
                    <a:pt x="1" y="6326"/>
                    <a:pt x="2108" y="8720"/>
                    <a:pt x="3784" y="9486"/>
                  </a:cubicBezTo>
                  <a:cubicBezTo>
                    <a:pt x="3784" y="9486"/>
                    <a:pt x="7378" y="4504"/>
                    <a:pt x="7855" y="1391"/>
                  </a:cubicBezTo>
                  <a:cubicBezTo>
                    <a:pt x="7855" y="1391"/>
                    <a:pt x="5516" y="0"/>
                    <a:pt x="31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p:nvPr/>
          </p:nvSpPr>
          <p:spPr>
            <a:xfrm>
              <a:off x="4412722" y="523049"/>
              <a:ext cx="74264" cy="63878"/>
            </a:xfrm>
            <a:custGeom>
              <a:rect b="b" l="l" r="r" t="t"/>
              <a:pathLst>
                <a:path extrusionOk="0" h="2860" w="3325">
                  <a:moveTo>
                    <a:pt x="2487" y="1"/>
                  </a:moveTo>
                  <a:cubicBezTo>
                    <a:pt x="2436" y="1"/>
                    <a:pt x="2388" y="7"/>
                    <a:pt x="2342" y="18"/>
                  </a:cubicBezTo>
                  <a:cubicBezTo>
                    <a:pt x="2015" y="101"/>
                    <a:pt x="1874" y="438"/>
                    <a:pt x="1711" y="829"/>
                  </a:cubicBezTo>
                  <a:cubicBezTo>
                    <a:pt x="1523" y="1283"/>
                    <a:pt x="1309" y="1796"/>
                    <a:pt x="754" y="2027"/>
                  </a:cubicBezTo>
                  <a:cubicBezTo>
                    <a:pt x="443" y="2157"/>
                    <a:pt x="197" y="2409"/>
                    <a:pt x="1" y="2733"/>
                  </a:cubicBezTo>
                  <a:cubicBezTo>
                    <a:pt x="57" y="2776"/>
                    <a:pt x="114" y="2818"/>
                    <a:pt x="170" y="2859"/>
                  </a:cubicBezTo>
                  <a:cubicBezTo>
                    <a:pt x="345" y="2564"/>
                    <a:pt x="564" y="2336"/>
                    <a:pt x="835" y="2223"/>
                  </a:cubicBezTo>
                  <a:cubicBezTo>
                    <a:pt x="1471" y="1959"/>
                    <a:pt x="1712" y="1377"/>
                    <a:pt x="1907" y="910"/>
                  </a:cubicBezTo>
                  <a:cubicBezTo>
                    <a:pt x="2048" y="573"/>
                    <a:pt x="2169" y="281"/>
                    <a:pt x="2394" y="224"/>
                  </a:cubicBezTo>
                  <a:cubicBezTo>
                    <a:pt x="2422" y="217"/>
                    <a:pt x="2453" y="213"/>
                    <a:pt x="2486" y="213"/>
                  </a:cubicBezTo>
                  <a:cubicBezTo>
                    <a:pt x="2663" y="213"/>
                    <a:pt x="2905" y="318"/>
                    <a:pt x="3216" y="530"/>
                  </a:cubicBezTo>
                  <a:cubicBezTo>
                    <a:pt x="3251" y="467"/>
                    <a:pt x="3288" y="407"/>
                    <a:pt x="3324" y="344"/>
                  </a:cubicBezTo>
                  <a:cubicBezTo>
                    <a:pt x="2979" y="111"/>
                    <a:pt x="2708" y="1"/>
                    <a:pt x="2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3"/>
            <p:cNvSpPr/>
            <p:nvPr/>
          </p:nvSpPr>
          <p:spPr>
            <a:xfrm>
              <a:off x="4366533" y="491087"/>
              <a:ext cx="29929" cy="54386"/>
            </a:xfrm>
            <a:custGeom>
              <a:rect b="b" l="l" r="r" t="t"/>
              <a:pathLst>
                <a:path extrusionOk="0" h="2435" w="1340">
                  <a:moveTo>
                    <a:pt x="911" y="0"/>
                  </a:moveTo>
                  <a:cubicBezTo>
                    <a:pt x="863" y="80"/>
                    <a:pt x="813" y="160"/>
                    <a:pt x="763" y="241"/>
                  </a:cubicBezTo>
                  <a:cubicBezTo>
                    <a:pt x="1045" y="1165"/>
                    <a:pt x="1040" y="1801"/>
                    <a:pt x="0" y="2273"/>
                  </a:cubicBezTo>
                  <a:cubicBezTo>
                    <a:pt x="48" y="2325"/>
                    <a:pt x="100" y="2378"/>
                    <a:pt x="156" y="2434"/>
                  </a:cubicBezTo>
                  <a:cubicBezTo>
                    <a:pt x="1339" y="1861"/>
                    <a:pt x="1243" y="1027"/>
                    <a:pt x="9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3"/>
            <p:cNvSpPr/>
            <p:nvPr/>
          </p:nvSpPr>
          <p:spPr>
            <a:xfrm>
              <a:off x="4463244" y="394734"/>
              <a:ext cx="56954" cy="73326"/>
            </a:xfrm>
            <a:custGeom>
              <a:rect b="b" l="l" r="r" t="t"/>
              <a:pathLst>
                <a:path extrusionOk="0" h="3283" w="2550">
                  <a:moveTo>
                    <a:pt x="40" y="1"/>
                  </a:moveTo>
                  <a:lnTo>
                    <a:pt x="40" y="1"/>
                  </a:lnTo>
                  <a:cubicBezTo>
                    <a:pt x="0" y="484"/>
                    <a:pt x="53" y="1039"/>
                    <a:pt x="346" y="1533"/>
                  </a:cubicBezTo>
                  <a:cubicBezTo>
                    <a:pt x="585" y="1936"/>
                    <a:pt x="1112" y="2297"/>
                    <a:pt x="1622" y="2648"/>
                  </a:cubicBezTo>
                  <a:cubicBezTo>
                    <a:pt x="1928" y="2857"/>
                    <a:pt x="2237" y="3071"/>
                    <a:pt x="2463" y="3282"/>
                  </a:cubicBezTo>
                  <a:cubicBezTo>
                    <a:pt x="2493" y="3211"/>
                    <a:pt x="2521" y="3141"/>
                    <a:pt x="2549" y="3071"/>
                  </a:cubicBezTo>
                  <a:cubicBezTo>
                    <a:pt x="2323" y="2870"/>
                    <a:pt x="2036" y="2674"/>
                    <a:pt x="1742" y="2471"/>
                  </a:cubicBezTo>
                  <a:cubicBezTo>
                    <a:pt x="1252" y="2136"/>
                    <a:pt x="745" y="1787"/>
                    <a:pt x="529" y="1425"/>
                  </a:cubicBezTo>
                  <a:cubicBezTo>
                    <a:pt x="271" y="991"/>
                    <a:pt x="223" y="494"/>
                    <a:pt x="255" y="52"/>
                  </a:cubicBezTo>
                  <a:cubicBezTo>
                    <a:pt x="185" y="34"/>
                    <a:pt x="113" y="17"/>
                    <a:pt x="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p:nvPr/>
          </p:nvSpPr>
          <p:spPr>
            <a:xfrm>
              <a:off x="4388020" y="459639"/>
              <a:ext cx="115986" cy="107320"/>
            </a:xfrm>
            <a:custGeom>
              <a:rect b="b" l="l" r="r" t="t"/>
              <a:pathLst>
                <a:path extrusionOk="0" h="4805" w="5193">
                  <a:moveTo>
                    <a:pt x="2343" y="1"/>
                  </a:moveTo>
                  <a:cubicBezTo>
                    <a:pt x="2252" y="1"/>
                    <a:pt x="2153" y="12"/>
                    <a:pt x="2047" y="36"/>
                  </a:cubicBezTo>
                  <a:cubicBezTo>
                    <a:pt x="1690" y="115"/>
                    <a:pt x="1451" y="260"/>
                    <a:pt x="1316" y="474"/>
                  </a:cubicBezTo>
                  <a:cubicBezTo>
                    <a:pt x="1089" y="838"/>
                    <a:pt x="1208" y="1337"/>
                    <a:pt x="1335" y="1865"/>
                  </a:cubicBezTo>
                  <a:cubicBezTo>
                    <a:pt x="1472" y="2440"/>
                    <a:pt x="1614" y="3035"/>
                    <a:pt x="1381" y="3567"/>
                  </a:cubicBezTo>
                  <a:cubicBezTo>
                    <a:pt x="1099" y="4211"/>
                    <a:pt x="512" y="4502"/>
                    <a:pt x="0" y="4632"/>
                  </a:cubicBezTo>
                  <a:cubicBezTo>
                    <a:pt x="62" y="4688"/>
                    <a:pt x="125" y="4746"/>
                    <a:pt x="190" y="4804"/>
                  </a:cubicBezTo>
                  <a:cubicBezTo>
                    <a:pt x="713" y="4648"/>
                    <a:pt x="1281" y="4324"/>
                    <a:pt x="1575" y="3653"/>
                  </a:cubicBezTo>
                  <a:cubicBezTo>
                    <a:pt x="1838" y="3055"/>
                    <a:pt x="1680" y="2397"/>
                    <a:pt x="1542" y="1815"/>
                  </a:cubicBezTo>
                  <a:cubicBezTo>
                    <a:pt x="1421" y="1312"/>
                    <a:pt x="1316" y="876"/>
                    <a:pt x="1496" y="587"/>
                  </a:cubicBezTo>
                  <a:cubicBezTo>
                    <a:pt x="1600" y="423"/>
                    <a:pt x="1795" y="310"/>
                    <a:pt x="2094" y="243"/>
                  </a:cubicBezTo>
                  <a:cubicBezTo>
                    <a:pt x="2184" y="223"/>
                    <a:pt x="2267" y="214"/>
                    <a:pt x="2343" y="214"/>
                  </a:cubicBezTo>
                  <a:cubicBezTo>
                    <a:pt x="2851" y="214"/>
                    <a:pt x="3095" y="626"/>
                    <a:pt x="3373" y="1094"/>
                  </a:cubicBezTo>
                  <a:cubicBezTo>
                    <a:pt x="3660" y="1576"/>
                    <a:pt x="3975" y="2104"/>
                    <a:pt x="4629" y="2104"/>
                  </a:cubicBezTo>
                  <a:cubicBezTo>
                    <a:pt x="4757" y="2104"/>
                    <a:pt x="4897" y="2084"/>
                    <a:pt x="5053" y="2040"/>
                  </a:cubicBezTo>
                  <a:cubicBezTo>
                    <a:pt x="5100" y="1950"/>
                    <a:pt x="5146" y="1858"/>
                    <a:pt x="5193" y="1767"/>
                  </a:cubicBezTo>
                  <a:lnTo>
                    <a:pt x="5193" y="1767"/>
                  </a:lnTo>
                  <a:cubicBezTo>
                    <a:pt x="4976" y="1853"/>
                    <a:pt x="4792" y="1891"/>
                    <a:pt x="4632" y="1891"/>
                  </a:cubicBezTo>
                  <a:cubicBezTo>
                    <a:pt x="4096" y="1891"/>
                    <a:pt x="3839" y="1462"/>
                    <a:pt x="3556" y="986"/>
                  </a:cubicBezTo>
                  <a:cubicBezTo>
                    <a:pt x="3281" y="521"/>
                    <a:pt x="2971" y="1"/>
                    <a:pt x="2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a:off x="4419333" y="403311"/>
              <a:ext cx="72611" cy="108950"/>
            </a:xfrm>
            <a:custGeom>
              <a:rect b="b" l="l" r="r" t="t"/>
              <a:pathLst>
                <a:path extrusionOk="0" fill="none" h="4878" w="3251">
                  <a:moveTo>
                    <a:pt x="3251" y="0"/>
                  </a:moveTo>
                  <a:cubicBezTo>
                    <a:pt x="3251" y="0"/>
                    <a:pt x="2157" y="3387"/>
                    <a:pt x="1" y="4877"/>
                  </a:cubicBezTo>
                </a:path>
              </a:pathLst>
            </a:custGeom>
            <a:noFill/>
            <a:ln cap="flat" cmpd="sng" w="2650">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3"/>
            <p:cNvSpPr/>
            <p:nvPr/>
          </p:nvSpPr>
          <p:spPr>
            <a:xfrm>
              <a:off x="4436151" y="395583"/>
              <a:ext cx="29549" cy="46122"/>
            </a:xfrm>
            <a:custGeom>
              <a:rect b="b" l="l" r="r" t="t"/>
              <a:pathLst>
                <a:path extrusionOk="0" fill="none" h="2065" w="1323">
                  <a:moveTo>
                    <a:pt x="1323" y="1"/>
                  </a:moveTo>
                  <a:cubicBezTo>
                    <a:pt x="1323" y="1"/>
                    <a:pt x="758" y="1558"/>
                    <a:pt x="0" y="2065"/>
                  </a:cubicBezTo>
                </a:path>
              </a:pathLst>
            </a:custGeom>
            <a:noFill/>
            <a:ln cap="flat" cmpd="sng" w="2650">
              <a:solidFill>
                <a:srgbClr val="2D2E7A"/>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3"/>
            <p:cNvSpPr/>
            <p:nvPr/>
          </p:nvSpPr>
          <p:spPr>
            <a:xfrm>
              <a:off x="3983979" y="387430"/>
              <a:ext cx="377774" cy="894807"/>
            </a:xfrm>
            <a:custGeom>
              <a:rect b="b" l="l" r="r" t="t"/>
              <a:pathLst>
                <a:path extrusionOk="0" h="40063" w="16914">
                  <a:moveTo>
                    <a:pt x="5751" y="0"/>
                  </a:moveTo>
                  <a:cubicBezTo>
                    <a:pt x="3024" y="293"/>
                    <a:pt x="1016" y="1241"/>
                    <a:pt x="1016" y="1241"/>
                  </a:cubicBezTo>
                  <a:cubicBezTo>
                    <a:pt x="0" y="12969"/>
                    <a:pt x="7895" y="19959"/>
                    <a:pt x="9923" y="23906"/>
                  </a:cubicBezTo>
                  <a:cubicBezTo>
                    <a:pt x="11954" y="27854"/>
                    <a:pt x="9923" y="39016"/>
                    <a:pt x="9923" y="39016"/>
                  </a:cubicBezTo>
                  <a:cubicBezTo>
                    <a:pt x="11259" y="39866"/>
                    <a:pt x="12923" y="40063"/>
                    <a:pt x="14173" y="40063"/>
                  </a:cubicBezTo>
                  <a:cubicBezTo>
                    <a:pt x="15245" y="40063"/>
                    <a:pt x="16013" y="39919"/>
                    <a:pt x="16013" y="39919"/>
                  </a:cubicBezTo>
                  <a:cubicBezTo>
                    <a:pt x="16013" y="39919"/>
                    <a:pt x="16914" y="37777"/>
                    <a:pt x="16351" y="28869"/>
                  </a:cubicBezTo>
                  <a:cubicBezTo>
                    <a:pt x="15787" y="19959"/>
                    <a:pt x="8714" y="9324"/>
                    <a:pt x="7569" y="6785"/>
                  </a:cubicBezTo>
                  <a:cubicBezTo>
                    <a:pt x="6261" y="3882"/>
                    <a:pt x="5751" y="0"/>
                    <a:pt x="57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4005019" y="429845"/>
              <a:ext cx="104237" cy="140755"/>
            </a:xfrm>
            <a:custGeom>
              <a:rect b="b" l="l" r="r" t="t"/>
              <a:pathLst>
                <a:path extrusionOk="0" h="6302" w="4667">
                  <a:moveTo>
                    <a:pt x="25" y="0"/>
                  </a:moveTo>
                  <a:cubicBezTo>
                    <a:pt x="15" y="168"/>
                    <a:pt x="7" y="336"/>
                    <a:pt x="0" y="504"/>
                  </a:cubicBezTo>
                  <a:cubicBezTo>
                    <a:pt x="135" y="791"/>
                    <a:pt x="311" y="1057"/>
                    <a:pt x="522" y="1295"/>
                  </a:cubicBezTo>
                  <a:cubicBezTo>
                    <a:pt x="1026" y="1850"/>
                    <a:pt x="1695" y="2141"/>
                    <a:pt x="2511" y="2157"/>
                  </a:cubicBezTo>
                  <a:cubicBezTo>
                    <a:pt x="3621" y="2180"/>
                    <a:pt x="4271" y="2500"/>
                    <a:pt x="4344" y="3054"/>
                  </a:cubicBezTo>
                  <a:cubicBezTo>
                    <a:pt x="4432" y="3739"/>
                    <a:pt x="3634" y="4691"/>
                    <a:pt x="2762" y="4939"/>
                  </a:cubicBezTo>
                  <a:cubicBezTo>
                    <a:pt x="2279" y="5078"/>
                    <a:pt x="1345" y="5510"/>
                    <a:pt x="469" y="6082"/>
                  </a:cubicBezTo>
                  <a:cubicBezTo>
                    <a:pt x="484" y="6155"/>
                    <a:pt x="499" y="6228"/>
                    <a:pt x="516" y="6301"/>
                  </a:cubicBezTo>
                  <a:cubicBezTo>
                    <a:pt x="1353" y="5741"/>
                    <a:pt x="2275" y="5299"/>
                    <a:pt x="2820" y="5143"/>
                  </a:cubicBezTo>
                  <a:cubicBezTo>
                    <a:pt x="3698" y="4894"/>
                    <a:pt x="4666" y="3894"/>
                    <a:pt x="4553" y="3026"/>
                  </a:cubicBezTo>
                  <a:cubicBezTo>
                    <a:pt x="4503" y="2637"/>
                    <a:pt x="4171" y="1978"/>
                    <a:pt x="2514" y="1943"/>
                  </a:cubicBezTo>
                  <a:cubicBezTo>
                    <a:pt x="1760" y="1928"/>
                    <a:pt x="1142" y="1660"/>
                    <a:pt x="682" y="1152"/>
                  </a:cubicBezTo>
                  <a:cubicBezTo>
                    <a:pt x="383" y="823"/>
                    <a:pt x="173" y="419"/>
                    <a:pt x="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4212131" y="1124910"/>
              <a:ext cx="141157" cy="92914"/>
            </a:xfrm>
            <a:custGeom>
              <a:rect b="b" l="l" r="r" t="t"/>
              <a:pathLst>
                <a:path extrusionOk="0" h="4160" w="6320">
                  <a:moveTo>
                    <a:pt x="5105" y="1"/>
                  </a:moveTo>
                  <a:cubicBezTo>
                    <a:pt x="5066" y="1"/>
                    <a:pt x="5026" y="3"/>
                    <a:pt x="4987" y="7"/>
                  </a:cubicBezTo>
                  <a:cubicBezTo>
                    <a:pt x="4268" y="90"/>
                    <a:pt x="3711" y="934"/>
                    <a:pt x="3572" y="2157"/>
                  </a:cubicBezTo>
                  <a:cubicBezTo>
                    <a:pt x="3517" y="2644"/>
                    <a:pt x="3296" y="3038"/>
                    <a:pt x="2915" y="3327"/>
                  </a:cubicBezTo>
                  <a:cubicBezTo>
                    <a:pt x="2253" y="3832"/>
                    <a:pt x="1224" y="3942"/>
                    <a:pt x="447" y="3942"/>
                  </a:cubicBezTo>
                  <a:cubicBezTo>
                    <a:pt x="297" y="3942"/>
                    <a:pt x="157" y="3938"/>
                    <a:pt x="31" y="3932"/>
                  </a:cubicBezTo>
                  <a:cubicBezTo>
                    <a:pt x="21" y="4005"/>
                    <a:pt x="11" y="4077"/>
                    <a:pt x="1" y="4146"/>
                  </a:cubicBezTo>
                  <a:cubicBezTo>
                    <a:pt x="140" y="4154"/>
                    <a:pt x="297" y="4159"/>
                    <a:pt x="464" y="4159"/>
                  </a:cubicBezTo>
                  <a:cubicBezTo>
                    <a:pt x="1269" y="4159"/>
                    <a:pt x="2334" y="4039"/>
                    <a:pt x="3045" y="3497"/>
                  </a:cubicBezTo>
                  <a:cubicBezTo>
                    <a:pt x="3472" y="3171"/>
                    <a:pt x="3721" y="2727"/>
                    <a:pt x="3783" y="2182"/>
                  </a:cubicBezTo>
                  <a:cubicBezTo>
                    <a:pt x="3912" y="1061"/>
                    <a:pt x="4394" y="291"/>
                    <a:pt x="5011" y="220"/>
                  </a:cubicBezTo>
                  <a:cubicBezTo>
                    <a:pt x="5041" y="216"/>
                    <a:pt x="5072" y="215"/>
                    <a:pt x="5103" y="215"/>
                  </a:cubicBezTo>
                  <a:cubicBezTo>
                    <a:pt x="5507" y="215"/>
                    <a:pt x="5926" y="515"/>
                    <a:pt x="6320" y="1066"/>
                  </a:cubicBezTo>
                  <a:lnTo>
                    <a:pt x="6320" y="713"/>
                  </a:lnTo>
                  <a:cubicBezTo>
                    <a:pt x="5933" y="249"/>
                    <a:pt x="5519" y="1"/>
                    <a:pt x="5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p:nvPr/>
          </p:nvSpPr>
          <p:spPr>
            <a:xfrm>
              <a:off x="4033697" y="564636"/>
              <a:ext cx="201171" cy="128292"/>
            </a:xfrm>
            <a:custGeom>
              <a:rect b="b" l="l" r="r" t="t"/>
              <a:pathLst>
                <a:path extrusionOk="0" h="5744" w="9007">
                  <a:moveTo>
                    <a:pt x="3090" y="0"/>
                  </a:moveTo>
                  <a:cubicBezTo>
                    <a:pt x="2195" y="0"/>
                    <a:pt x="1526" y="942"/>
                    <a:pt x="873" y="1858"/>
                  </a:cubicBezTo>
                  <a:cubicBezTo>
                    <a:pt x="584" y="2265"/>
                    <a:pt x="300" y="2664"/>
                    <a:pt x="1" y="2980"/>
                  </a:cubicBezTo>
                  <a:cubicBezTo>
                    <a:pt x="27" y="3054"/>
                    <a:pt x="56" y="3129"/>
                    <a:pt x="82" y="3204"/>
                  </a:cubicBezTo>
                  <a:cubicBezTo>
                    <a:pt x="423" y="2858"/>
                    <a:pt x="737" y="2418"/>
                    <a:pt x="1048" y="1981"/>
                  </a:cubicBezTo>
                  <a:cubicBezTo>
                    <a:pt x="1687" y="1082"/>
                    <a:pt x="2298" y="221"/>
                    <a:pt x="3095" y="221"/>
                  </a:cubicBezTo>
                  <a:cubicBezTo>
                    <a:pt x="3339" y="221"/>
                    <a:pt x="3600" y="301"/>
                    <a:pt x="3884" y="486"/>
                  </a:cubicBezTo>
                  <a:cubicBezTo>
                    <a:pt x="5016" y="1220"/>
                    <a:pt x="5348" y="2410"/>
                    <a:pt x="5642" y="3458"/>
                  </a:cubicBezTo>
                  <a:cubicBezTo>
                    <a:pt x="5970" y="4631"/>
                    <a:pt x="6280" y="5744"/>
                    <a:pt x="7695" y="5744"/>
                  </a:cubicBezTo>
                  <a:cubicBezTo>
                    <a:pt x="7809" y="5744"/>
                    <a:pt x="7931" y="5736"/>
                    <a:pt x="8060" y="5721"/>
                  </a:cubicBezTo>
                  <a:cubicBezTo>
                    <a:pt x="8407" y="5680"/>
                    <a:pt x="8721" y="5645"/>
                    <a:pt x="9007" y="5618"/>
                  </a:cubicBezTo>
                  <a:cubicBezTo>
                    <a:pt x="8972" y="5550"/>
                    <a:pt x="8937" y="5482"/>
                    <a:pt x="8904" y="5416"/>
                  </a:cubicBezTo>
                  <a:cubicBezTo>
                    <a:pt x="8636" y="5440"/>
                    <a:pt x="8349" y="5472"/>
                    <a:pt x="8036" y="5509"/>
                  </a:cubicBezTo>
                  <a:cubicBezTo>
                    <a:pt x="7915" y="5523"/>
                    <a:pt x="7801" y="5530"/>
                    <a:pt x="7695" y="5530"/>
                  </a:cubicBezTo>
                  <a:cubicBezTo>
                    <a:pt x="6443" y="5530"/>
                    <a:pt x="6177" y="4579"/>
                    <a:pt x="5848" y="3402"/>
                  </a:cubicBezTo>
                  <a:cubicBezTo>
                    <a:pt x="5544" y="2315"/>
                    <a:pt x="5200" y="1084"/>
                    <a:pt x="4002" y="306"/>
                  </a:cubicBezTo>
                  <a:cubicBezTo>
                    <a:pt x="3671" y="92"/>
                    <a:pt x="3369" y="0"/>
                    <a:pt x="30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3"/>
            <p:cNvSpPr/>
            <p:nvPr/>
          </p:nvSpPr>
          <p:spPr>
            <a:xfrm>
              <a:off x="4224237" y="1066213"/>
              <a:ext cx="127511" cy="32631"/>
            </a:xfrm>
            <a:custGeom>
              <a:rect b="b" l="l" r="r" t="t"/>
              <a:pathLst>
                <a:path extrusionOk="0" h="1461" w="5709">
                  <a:moveTo>
                    <a:pt x="3209" y="1"/>
                  </a:moveTo>
                  <a:cubicBezTo>
                    <a:pt x="2529" y="1"/>
                    <a:pt x="1845" y="113"/>
                    <a:pt x="1194" y="399"/>
                  </a:cubicBezTo>
                  <a:cubicBezTo>
                    <a:pt x="765" y="588"/>
                    <a:pt x="368" y="842"/>
                    <a:pt x="17" y="1155"/>
                  </a:cubicBezTo>
                  <a:cubicBezTo>
                    <a:pt x="12" y="1256"/>
                    <a:pt x="6" y="1359"/>
                    <a:pt x="1" y="1461"/>
                  </a:cubicBezTo>
                  <a:cubicBezTo>
                    <a:pt x="371" y="1097"/>
                    <a:pt x="805" y="804"/>
                    <a:pt x="1278" y="593"/>
                  </a:cubicBezTo>
                  <a:cubicBezTo>
                    <a:pt x="1898" y="322"/>
                    <a:pt x="2551" y="215"/>
                    <a:pt x="3205" y="215"/>
                  </a:cubicBezTo>
                  <a:cubicBezTo>
                    <a:pt x="4064" y="215"/>
                    <a:pt x="4924" y="400"/>
                    <a:pt x="5708" y="643"/>
                  </a:cubicBezTo>
                  <a:cubicBezTo>
                    <a:pt x="5705" y="568"/>
                    <a:pt x="5702" y="492"/>
                    <a:pt x="5698" y="415"/>
                  </a:cubicBezTo>
                  <a:cubicBezTo>
                    <a:pt x="4918" y="179"/>
                    <a:pt x="4066" y="1"/>
                    <a:pt x="3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a:off x="4278757" y="891509"/>
              <a:ext cx="68903" cy="122418"/>
            </a:xfrm>
            <a:custGeom>
              <a:rect b="b" l="l" r="r" t="t"/>
              <a:pathLst>
                <a:path extrusionOk="0" h="5481" w="3085">
                  <a:moveTo>
                    <a:pt x="1880" y="1"/>
                  </a:moveTo>
                  <a:cubicBezTo>
                    <a:pt x="1401" y="566"/>
                    <a:pt x="803" y="1327"/>
                    <a:pt x="384" y="2495"/>
                  </a:cubicBezTo>
                  <a:cubicBezTo>
                    <a:pt x="62" y="3395"/>
                    <a:pt x="0" y="3921"/>
                    <a:pt x="177" y="4253"/>
                  </a:cubicBezTo>
                  <a:cubicBezTo>
                    <a:pt x="363" y="4602"/>
                    <a:pt x="773" y="4706"/>
                    <a:pt x="1340" y="4853"/>
                  </a:cubicBezTo>
                  <a:cubicBezTo>
                    <a:pt x="1825" y="4977"/>
                    <a:pt x="2420" y="5129"/>
                    <a:pt x="3084" y="5481"/>
                  </a:cubicBezTo>
                  <a:cubicBezTo>
                    <a:pt x="3076" y="5394"/>
                    <a:pt x="3064" y="5308"/>
                    <a:pt x="3053" y="5223"/>
                  </a:cubicBezTo>
                  <a:cubicBezTo>
                    <a:pt x="2425" y="4911"/>
                    <a:pt x="1860" y="4766"/>
                    <a:pt x="1395" y="4647"/>
                  </a:cubicBezTo>
                  <a:cubicBezTo>
                    <a:pt x="879" y="4514"/>
                    <a:pt x="507" y="4419"/>
                    <a:pt x="366" y="4153"/>
                  </a:cubicBezTo>
                  <a:cubicBezTo>
                    <a:pt x="223" y="3882"/>
                    <a:pt x="291" y="3394"/>
                    <a:pt x="587" y="2566"/>
                  </a:cubicBezTo>
                  <a:cubicBezTo>
                    <a:pt x="966" y="1503"/>
                    <a:pt x="1506" y="783"/>
                    <a:pt x="1958" y="240"/>
                  </a:cubicBezTo>
                  <a:cubicBezTo>
                    <a:pt x="1933" y="160"/>
                    <a:pt x="1906" y="81"/>
                    <a:pt x="18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a:off x="4120469" y="747180"/>
              <a:ext cx="150069" cy="55458"/>
            </a:xfrm>
            <a:custGeom>
              <a:rect b="b" l="l" r="r" t="t"/>
              <a:pathLst>
                <a:path extrusionOk="0" h="2483" w="6719">
                  <a:moveTo>
                    <a:pt x="4089" y="1"/>
                  </a:moveTo>
                  <a:cubicBezTo>
                    <a:pt x="3206" y="1"/>
                    <a:pt x="2438" y="280"/>
                    <a:pt x="2048" y="1157"/>
                  </a:cubicBezTo>
                  <a:cubicBezTo>
                    <a:pt x="1782" y="1757"/>
                    <a:pt x="1375" y="2118"/>
                    <a:pt x="838" y="2231"/>
                  </a:cubicBezTo>
                  <a:cubicBezTo>
                    <a:pt x="711" y="2258"/>
                    <a:pt x="579" y="2271"/>
                    <a:pt x="443" y="2271"/>
                  </a:cubicBezTo>
                  <a:cubicBezTo>
                    <a:pt x="299" y="2271"/>
                    <a:pt x="151" y="2256"/>
                    <a:pt x="1" y="2231"/>
                  </a:cubicBezTo>
                  <a:lnTo>
                    <a:pt x="1" y="2231"/>
                  </a:lnTo>
                  <a:cubicBezTo>
                    <a:pt x="54" y="2310"/>
                    <a:pt x="109" y="2389"/>
                    <a:pt x="162" y="2467"/>
                  </a:cubicBezTo>
                  <a:cubicBezTo>
                    <a:pt x="252" y="2477"/>
                    <a:pt x="343" y="2482"/>
                    <a:pt x="434" y="2482"/>
                  </a:cubicBezTo>
                  <a:cubicBezTo>
                    <a:pt x="584" y="2482"/>
                    <a:pt x="735" y="2468"/>
                    <a:pt x="883" y="2440"/>
                  </a:cubicBezTo>
                  <a:cubicBezTo>
                    <a:pt x="1490" y="2312"/>
                    <a:pt x="1946" y="1908"/>
                    <a:pt x="2242" y="1244"/>
                  </a:cubicBezTo>
                  <a:cubicBezTo>
                    <a:pt x="2589" y="462"/>
                    <a:pt x="3275" y="207"/>
                    <a:pt x="4086" y="207"/>
                  </a:cubicBezTo>
                  <a:cubicBezTo>
                    <a:pt x="4910" y="207"/>
                    <a:pt x="5863" y="471"/>
                    <a:pt x="6719" y="714"/>
                  </a:cubicBezTo>
                  <a:cubicBezTo>
                    <a:pt x="6679" y="629"/>
                    <a:pt x="6640" y="544"/>
                    <a:pt x="6601" y="459"/>
                  </a:cubicBezTo>
                  <a:cubicBezTo>
                    <a:pt x="5803" y="235"/>
                    <a:pt x="4898" y="1"/>
                    <a:pt x="40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a:off x="4167707" y="818407"/>
              <a:ext cx="136243" cy="49427"/>
            </a:xfrm>
            <a:custGeom>
              <a:rect b="b" l="l" r="r" t="t"/>
              <a:pathLst>
                <a:path extrusionOk="0" h="2213" w="6100">
                  <a:moveTo>
                    <a:pt x="3039" y="0"/>
                  </a:moveTo>
                  <a:cubicBezTo>
                    <a:pt x="2407" y="0"/>
                    <a:pt x="1842" y="154"/>
                    <a:pt x="1347" y="462"/>
                  </a:cubicBezTo>
                  <a:cubicBezTo>
                    <a:pt x="724" y="850"/>
                    <a:pt x="295" y="1426"/>
                    <a:pt x="1" y="2011"/>
                  </a:cubicBezTo>
                  <a:cubicBezTo>
                    <a:pt x="49" y="2079"/>
                    <a:pt x="97" y="2146"/>
                    <a:pt x="146" y="2212"/>
                  </a:cubicBezTo>
                  <a:cubicBezTo>
                    <a:pt x="428" y="1619"/>
                    <a:pt x="845" y="1024"/>
                    <a:pt x="1460" y="642"/>
                  </a:cubicBezTo>
                  <a:cubicBezTo>
                    <a:pt x="1919" y="356"/>
                    <a:pt x="2447" y="213"/>
                    <a:pt x="3039" y="213"/>
                  </a:cubicBezTo>
                  <a:cubicBezTo>
                    <a:pt x="3611" y="213"/>
                    <a:pt x="4244" y="347"/>
                    <a:pt x="4933" y="615"/>
                  </a:cubicBezTo>
                  <a:cubicBezTo>
                    <a:pt x="5388" y="793"/>
                    <a:pt x="5773" y="951"/>
                    <a:pt x="6099" y="1094"/>
                  </a:cubicBezTo>
                  <a:cubicBezTo>
                    <a:pt x="6064" y="1001"/>
                    <a:pt x="6028" y="908"/>
                    <a:pt x="5993" y="815"/>
                  </a:cubicBezTo>
                  <a:cubicBezTo>
                    <a:pt x="5707" y="693"/>
                    <a:pt x="5381" y="560"/>
                    <a:pt x="5009" y="416"/>
                  </a:cubicBezTo>
                  <a:cubicBezTo>
                    <a:pt x="4295" y="139"/>
                    <a:pt x="3637" y="0"/>
                    <a:pt x="30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3"/>
            <p:cNvSpPr/>
            <p:nvPr/>
          </p:nvSpPr>
          <p:spPr>
            <a:xfrm>
              <a:off x="4024473" y="401300"/>
              <a:ext cx="23385" cy="130838"/>
            </a:xfrm>
            <a:custGeom>
              <a:rect b="b" l="l" r="r" t="t"/>
              <a:pathLst>
                <a:path extrusionOk="0" fill="none" h="5858" w="1047">
                  <a:moveTo>
                    <a:pt x="854" y="1"/>
                  </a:moveTo>
                  <a:cubicBezTo>
                    <a:pt x="854" y="1"/>
                    <a:pt x="0" y="3454"/>
                    <a:pt x="1047" y="5858"/>
                  </a:cubicBezTo>
                </a:path>
              </a:pathLst>
            </a:custGeom>
            <a:noFill/>
            <a:ln cap="flat" cmpd="sng" w="2650">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4060343" y="395002"/>
              <a:ext cx="8420" cy="54765"/>
            </a:xfrm>
            <a:custGeom>
              <a:rect b="b" l="l" r="r" t="t"/>
              <a:pathLst>
                <a:path extrusionOk="0" fill="none" h="2452" w="377">
                  <a:moveTo>
                    <a:pt x="340" y="0"/>
                  </a:moveTo>
                  <a:cubicBezTo>
                    <a:pt x="340" y="0"/>
                    <a:pt x="1" y="1620"/>
                    <a:pt x="376" y="2451"/>
                  </a:cubicBezTo>
                </a:path>
              </a:pathLst>
            </a:custGeom>
            <a:noFill/>
            <a:ln cap="flat" cmpd="sng" w="2650">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4100255" y="630547"/>
              <a:ext cx="110268" cy="213121"/>
            </a:xfrm>
            <a:custGeom>
              <a:rect b="b" l="l" r="r" t="t"/>
              <a:pathLst>
                <a:path extrusionOk="0" fill="none" h="9542" w="4937">
                  <a:moveTo>
                    <a:pt x="259" y="0"/>
                  </a:moveTo>
                  <a:cubicBezTo>
                    <a:pt x="259" y="0"/>
                    <a:pt x="0" y="1961"/>
                    <a:pt x="3161" y="5416"/>
                  </a:cubicBezTo>
                  <a:cubicBezTo>
                    <a:pt x="4937" y="7356"/>
                    <a:pt x="4707" y="9541"/>
                    <a:pt x="4707" y="9541"/>
                  </a:cubicBezTo>
                </a:path>
              </a:pathLst>
            </a:custGeom>
            <a:noFill/>
            <a:ln cap="flat" cmpd="sng" w="2650">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a:off x="4207240" y="742021"/>
              <a:ext cx="63342" cy="179060"/>
            </a:xfrm>
            <a:custGeom>
              <a:rect b="b" l="l" r="r" t="t"/>
              <a:pathLst>
                <a:path extrusionOk="0" fill="none" h="8017" w="2836">
                  <a:moveTo>
                    <a:pt x="1" y="1"/>
                  </a:moveTo>
                  <a:cubicBezTo>
                    <a:pt x="1" y="1"/>
                    <a:pt x="2704" y="2445"/>
                    <a:pt x="2835" y="8016"/>
                  </a:cubicBezTo>
                </a:path>
              </a:pathLst>
            </a:custGeom>
            <a:noFill/>
            <a:ln cap="flat" cmpd="sng" w="2650">
              <a:solidFill>
                <a:schemeClr val="dk1"/>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p:nvPr/>
          </p:nvSpPr>
          <p:spPr>
            <a:xfrm>
              <a:off x="4207463" y="1249092"/>
              <a:ext cx="137740" cy="33793"/>
            </a:xfrm>
            <a:custGeom>
              <a:rect b="b" l="l" r="r" t="t"/>
              <a:pathLst>
                <a:path extrusionOk="0" fill="none" h="1513" w="6167">
                  <a:moveTo>
                    <a:pt x="1" y="0"/>
                  </a:moveTo>
                  <a:cubicBezTo>
                    <a:pt x="1" y="0"/>
                    <a:pt x="3221" y="1512"/>
                    <a:pt x="6167" y="806"/>
                  </a:cubicBezTo>
                </a:path>
              </a:pathLst>
            </a:custGeom>
            <a:noFill/>
            <a:ln cap="flat" cmpd="sng" w="2650">
              <a:solidFill>
                <a:srgbClr val="2D2E7A"/>
              </a:solidFill>
              <a:prstDash val="solid"/>
              <a:miter lim="16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ommunity, Family &amp; Personal Services Major for College: Textile &amp; Apparel By Slidesgo">
  <a:themeElements>
    <a:clrScheme name="Simple Light">
      <a:dk1>
        <a:srgbClr val="010101"/>
      </a:dk1>
      <a:lt1>
        <a:srgbClr val="FFFFFF"/>
      </a:lt1>
      <a:dk2>
        <a:srgbClr val="948D88"/>
      </a:dk2>
      <a:lt2>
        <a:srgbClr val="074260"/>
      </a:lt2>
      <a:accent1>
        <a:srgbClr val="EE7D6A"/>
      </a:accent1>
      <a:accent2>
        <a:srgbClr val="76AD7D"/>
      </a:accent2>
      <a:accent3>
        <a:srgbClr val="FFE08F"/>
      </a:accent3>
      <a:accent4>
        <a:srgbClr val="E94D4D"/>
      </a:accent4>
      <a:accent5>
        <a:srgbClr val="5E66AC"/>
      </a:accent5>
      <a:accent6>
        <a:srgbClr val="F9F2E9"/>
      </a:accent6>
      <a:hlink>
        <a:srgbClr val="0101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